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81" r:id="rId3"/>
    <p:sldId id="266" r:id="rId4"/>
    <p:sldId id="257" r:id="rId5"/>
    <p:sldId id="376" r:id="rId6"/>
    <p:sldId id="342" r:id="rId7"/>
    <p:sldId id="329" r:id="rId8"/>
    <p:sldId id="377" r:id="rId9"/>
    <p:sldId id="320" r:id="rId10"/>
    <p:sldId id="317" r:id="rId11"/>
    <p:sldId id="345" r:id="rId12"/>
    <p:sldId id="334" r:id="rId13"/>
    <p:sldId id="270" r:id="rId14"/>
    <p:sldId id="324" r:id="rId15"/>
    <p:sldId id="325" r:id="rId16"/>
    <p:sldId id="343" r:id="rId17"/>
    <p:sldId id="357" r:id="rId18"/>
    <p:sldId id="385" r:id="rId19"/>
    <p:sldId id="284" r:id="rId20"/>
    <p:sldId id="285" r:id="rId21"/>
    <p:sldId id="289" r:id="rId22"/>
    <p:sldId id="287" r:id="rId23"/>
    <p:sldId id="297" r:id="rId24"/>
    <p:sldId id="346" r:id="rId25"/>
    <p:sldId id="298" r:id="rId26"/>
    <p:sldId id="299" r:id="rId27"/>
    <p:sldId id="290" r:id="rId28"/>
    <p:sldId id="379" r:id="rId29"/>
    <p:sldId id="276" r:id="rId30"/>
    <p:sldId id="380" r:id="rId31"/>
    <p:sldId id="381" r:id="rId32"/>
    <p:sldId id="382" r:id="rId33"/>
    <p:sldId id="383" r:id="rId34"/>
    <p:sldId id="275" r:id="rId35"/>
  </p:sldIdLst>
  <p:sldSz cx="12192000" cy="6858000"/>
  <p:notesSz cx="6858000" cy="9144000"/>
  <p:embeddedFontLst>
    <p:embeddedFont>
      <p:font typeface="나눔고딕 ExtraBold" panose="020B0600000101010101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나눔고딕 Light" panose="020B0600000101010101" charset="-127"/>
      <p:regular r:id="rId40"/>
    </p:embeddedFont>
    <p:embeddedFont>
      <p:font typeface="나눔스퀘어 ExtraBold" panose="020B0600000101010101" pitchFamily="50" charset="-127"/>
      <p:bold r:id="rId41"/>
    </p:embeddedFont>
    <p:embeddedFont>
      <p:font typeface="나눔스퀘어 Light" panose="020B0600000101010101" pitchFamily="50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대현" initials="김" lastIdx="1" clrIdx="0">
    <p:extLst>
      <p:ext uri="{19B8F6BF-5375-455C-9EA6-DF929625EA0E}">
        <p15:presenceInfo xmlns:p15="http://schemas.microsoft.com/office/powerpoint/2012/main" userId="S::eogus2116@hanyang.ac.kr::ef1d7d13-1d9e-45c7-8b3c-940d9bdc36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80102" autoAdjust="0"/>
  </p:normalViewPr>
  <p:slideViewPr>
    <p:cSldViewPr snapToGrid="0">
      <p:cViewPr varScale="1">
        <p:scale>
          <a:sx n="206" d="100"/>
          <a:sy n="206" d="100"/>
        </p:scale>
        <p:origin x="1938" y="15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16"/>
    </p:cViewPr>
  </p:sorter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DFE2D1-FD58-419F-9E6C-A605CB930EC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D0124BE-FAFA-48B9-8749-9D0303703714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dirty="0" err="1">
              <a:latin typeface="나눔고딕 Light" panose="020B0600000101010101" charset="-127"/>
              <a:ea typeface="나눔고딕 Light" panose="020B0600000101010101" charset="-127"/>
            </a:rPr>
            <a:t>aaptOptions</a:t>
          </a:r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 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3C557351-83A4-49A5-B97F-6D6554673662}" type="parTrans" cxnId="{F007833F-BC38-4838-A8B5-1A9720991565}">
      <dgm:prSet/>
      <dgm:spPr/>
      <dgm:t>
        <a:bodyPr/>
        <a:lstStyle/>
        <a:p>
          <a:pPr latinLnBrk="1"/>
          <a:endParaRPr lang="ko-KR" altLang="en-US"/>
        </a:p>
      </dgm:t>
    </dgm:pt>
    <dgm:pt modelId="{478FBDBB-69AF-497D-8A53-EBFF22E1AD9B}" type="sibTrans" cxnId="{F007833F-BC38-4838-A8B5-1A9720991565}">
      <dgm:prSet/>
      <dgm:spPr/>
      <dgm:t>
        <a:bodyPr/>
        <a:lstStyle/>
        <a:p>
          <a:pPr latinLnBrk="1"/>
          <a:endParaRPr lang="ko-KR" altLang="en-US"/>
        </a:p>
      </dgm:t>
    </dgm:pt>
    <dgm:pt modelId="{C4CC7347-AE01-4AF1-83B9-12C0A71D0BA3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dirty="0" err="1">
              <a:latin typeface="나눔고딕 Light" panose="020B0600000101010101" charset="-127"/>
              <a:ea typeface="나눔고딕 Light" panose="020B0600000101010101" charset="-127"/>
            </a:rPr>
            <a:t>projectDir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76B64F06-74B0-4307-9DFC-CBC32D3EC41C}" type="parTrans" cxnId="{4A4A56C6-4B53-43F5-88DB-ED384FB5E289}">
      <dgm:prSet/>
      <dgm:spPr/>
      <dgm:t>
        <a:bodyPr/>
        <a:lstStyle/>
        <a:p>
          <a:pPr latinLnBrk="1"/>
          <a:endParaRPr lang="ko-KR" altLang="en-US"/>
        </a:p>
      </dgm:t>
    </dgm:pt>
    <dgm:pt modelId="{2695CC56-8F73-47C2-9395-06C91FD22E0D}" type="sibTrans" cxnId="{4A4A56C6-4B53-43F5-88DB-ED384FB5E289}">
      <dgm:prSet/>
      <dgm:spPr/>
      <dgm:t>
        <a:bodyPr/>
        <a:lstStyle/>
        <a:p>
          <a:pPr latinLnBrk="1"/>
          <a:endParaRPr lang="ko-KR" altLang="en-US"/>
        </a:p>
      </dgm:t>
    </dgm:pt>
    <dgm:pt modelId="{5F3D79D9-EBD7-4B68-9330-DEC442E46246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Update dependencies 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CA3B604E-D74E-4EF5-907A-2288DE587571}" type="parTrans" cxnId="{B2C494BA-BD06-48E2-BAC1-AF7D784DF2AC}">
      <dgm:prSet/>
      <dgm:spPr/>
      <dgm:t>
        <a:bodyPr/>
        <a:lstStyle/>
        <a:p>
          <a:pPr latinLnBrk="1"/>
          <a:endParaRPr lang="ko-KR" altLang="en-US"/>
        </a:p>
      </dgm:t>
    </dgm:pt>
    <dgm:pt modelId="{C0C2CC63-70D2-4A42-8141-878B5093A930}" type="sibTrans" cxnId="{B2C494BA-BD06-48E2-BAC1-AF7D784DF2AC}">
      <dgm:prSet/>
      <dgm:spPr/>
      <dgm:t>
        <a:bodyPr/>
        <a:lstStyle/>
        <a:p>
          <a:pPr latinLnBrk="1"/>
          <a:endParaRPr lang="ko-KR" altLang="en-US"/>
        </a:p>
      </dgm:t>
    </dgm:pt>
    <dgm:pt modelId="{7477C12D-3659-4574-8741-2BE22C1212EB}" type="pres">
      <dgm:prSet presAssocID="{13DFE2D1-FD58-419F-9E6C-A605CB930EC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033DF4-34F9-4F4D-86E3-53D6E6E1A931}" type="pres">
      <dgm:prSet presAssocID="{0D0124BE-FAFA-48B9-8749-9D030370371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CD3222-91E4-4B68-8C79-B517F82479F5}" type="pres">
      <dgm:prSet presAssocID="{478FBDBB-69AF-497D-8A53-EBFF22E1AD9B}" presName="sibTrans" presStyleCnt="0"/>
      <dgm:spPr/>
    </dgm:pt>
    <dgm:pt modelId="{C4C1AD61-61F4-4A87-B7B1-DF956B9B52CA}" type="pres">
      <dgm:prSet presAssocID="{C4CC7347-AE01-4AF1-83B9-12C0A71D0BA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06A694-D548-4D8F-8629-AC2CECA51187}" type="pres">
      <dgm:prSet presAssocID="{2695CC56-8F73-47C2-9395-06C91FD22E0D}" presName="sibTrans" presStyleCnt="0"/>
      <dgm:spPr/>
    </dgm:pt>
    <dgm:pt modelId="{43B21D12-AD82-4E60-B1A9-E53E5E7BABA2}" type="pres">
      <dgm:prSet presAssocID="{5F3D79D9-EBD7-4B68-9330-DEC442E4624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96785E2-E0D3-4516-993B-BD789E43CC82}" type="presOf" srcId="{C4CC7347-AE01-4AF1-83B9-12C0A71D0BA3}" destId="{C4C1AD61-61F4-4A87-B7B1-DF956B9B52CA}" srcOrd="0" destOrd="0" presId="urn:microsoft.com/office/officeart/2005/8/layout/default"/>
    <dgm:cxn modelId="{F007833F-BC38-4838-A8B5-1A9720991565}" srcId="{13DFE2D1-FD58-419F-9E6C-A605CB930ECC}" destId="{0D0124BE-FAFA-48B9-8749-9D0303703714}" srcOrd="0" destOrd="0" parTransId="{3C557351-83A4-49A5-B97F-6D6554673662}" sibTransId="{478FBDBB-69AF-497D-8A53-EBFF22E1AD9B}"/>
    <dgm:cxn modelId="{1EF56949-470D-4D57-8759-DC81094A4A31}" type="presOf" srcId="{0D0124BE-FAFA-48B9-8749-9D0303703714}" destId="{FC033DF4-34F9-4F4D-86E3-53D6E6E1A931}" srcOrd="0" destOrd="0" presId="urn:microsoft.com/office/officeart/2005/8/layout/default"/>
    <dgm:cxn modelId="{EBAA413D-DCCD-49D8-B449-9730EA58F234}" type="presOf" srcId="{13DFE2D1-FD58-419F-9E6C-A605CB930ECC}" destId="{7477C12D-3659-4574-8741-2BE22C1212EB}" srcOrd="0" destOrd="0" presId="urn:microsoft.com/office/officeart/2005/8/layout/default"/>
    <dgm:cxn modelId="{B2C494BA-BD06-48E2-BAC1-AF7D784DF2AC}" srcId="{13DFE2D1-FD58-419F-9E6C-A605CB930ECC}" destId="{5F3D79D9-EBD7-4B68-9330-DEC442E46246}" srcOrd="2" destOrd="0" parTransId="{CA3B604E-D74E-4EF5-907A-2288DE587571}" sibTransId="{C0C2CC63-70D2-4A42-8141-878B5093A930}"/>
    <dgm:cxn modelId="{836F2455-BBA6-4521-910C-F4B5E45ADB18}" type="presOf" srcId="{5F3D79D9-EBD7-4B68-9330-DEC442E46246}" destId="{43B21D12-AD82-4E60-B1A9-E53E5E7BABA2}" srcOrd="0" destOrd="0" presId="urn:microsoft.com/office/officeart/2005/8/layout/default"/>
    <dgm:cxn modelId="{4A4A56C6-4B53-43F5-88DB-ED384FB5E289}" srcId="{13DFE2D1-FD58-419F-9E6C-A605CB930ECC}" destId="{C4CC7347-AE01-4AF1-83B9-12C0A71D0BA3}" srcOrd="1" destOrd="0" parTransId="{76B64F06-74B0-4307-9DFC-CBC32D3EC41C}" sibTransId="{2695CC56-8F73-47C2-9395-06C91FD22E0D}"/>
    <dgm:cxn modelId="{207E14B5-CC98-4E49-870E-C77C80C618AE}" type="presParOf" srcId="{7477C12D-3659-4574-8741-2BE22C1212EB}" destId="{FC033DF4-34F9-4F4D-86E3-53D6E6E1A931}" srcOrd="0" destOrd="0" presId="urn:microsoft.com/office/officeart/2005/8/layout/default"/>
    <dgm:cxn modelId="{8A865BEF-AEC5-40FF-9991-6CE6B37BB119}" type="presParOf" srcId="{7477C12D-3659-4574-8741-2BE22C1212EB}" destId="{0DCD3222-91E4-4B68-8C79-B517F82479F5}" srcOrd="1" destOrd="0" presId="urn:microsoft.com/office/officeart/2005/8/layout/default"/>
    <dgm:cxn modelId="{6EEA8B1D-A76D-4F4D-BF88-F84A3D5EBE3D}" type="presParOf" srcId="{7477C12D-3659-4574-8741-2BE22C1212EB}" destId="{C4C1AD61-61F4-4A87-B7B1-DF956B9B52CA}" srcOrd="2" destOrd="0" presId="urn:microsoft.com/office/officeart/2005/8/layout/default"/>
    <dgm:cxn modelId="{AD0648F4-BE61-4A6C-93AD-FF6CD5D93376}" type="presParOf" srcId="{7477C12D-3659-4574-8741-2BE22C1212EB}" destId="{5E06A694-D548-4D8F-8629-AC2CECA51187}" srcOrd="3" destOrd="0" presId="urn:microsoft.com/office/officeart/2005/8/layout/default"/>
    <dgm:cxn modelId="{DB5522C5-FC9B-4709-A7E9-0FFA7167FC25}" type="presParOf" srcId="{7477C12D-3659-4574-8741-2BE22C1212EB}" destId="{43B21D12-AD82-4E60-B1A9-E53E5E7BABA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DFE2D1-FD58-419F-9E6C-A605CB930EC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D0124BE-FAFA-48B9-8749-9D0303703714}">
      <dgm:prSet phldrT="[텍스트]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dirty="0" err="1">
              <a:latin typeface="나눔고딕 Light" panose="020B0600000101010101" charset="-127"/>
              <a:ea typeface="나눔고딕 Light" panose="020B0600000101010101" charset="-127"/>
            </a:rPr>
            <a:t>aaptOptions</a:t>
          </a:r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 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3C557351-83A4-49A5-B97F-6D6554673662}" type="parTrans" cxnId="{F007833F-BC38-4838-A8B5-1A9720991565}">
      <dgm:prSet/>
      <dgm:spPr/>
      <dgm:t>
        <a:bodyPr/>
        <a:lstStyle/>
        <a:p>
          <a:pPr latinLnBrk="1"/>
          <a:endParaRPr lang="ko-KR" altLang="en-US"/>
        </a:p>
      </dgm:t>
    </dgm:pt>
    <dgm:pt modelId="{478FBDBB-69AF-497D-8A53-EBFF22E1AD9B}" type="sibTrans" cxnId="{F007833F-BC38-4838-A8B5-1A9720991565}">
      <dgm:prSet/>
      <dgm:spPr/>
      <dgm:t>
        <a:bodyPr/>
        <a:lstStyle/>
        <a:p>
          <a:pPr latinLnBrk="1"/>
          <a:endParaRPr lang="ko-KR" altLang="en-US"/>
        </a:p>
      </dgm:t>
    </dgm:pt>
    <dgm:pt modelId="{C4CC7347-AE01-4AF1-83B9-12C0A71D0BA3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dirty="0" err="1">
              <a:latin typeface="나눔고딕 Light" panose="020B0600000101010101" charset="-127"/>
              <a:ea typeface="나눔고딕 Light" panose="020B0600000101010101" charset="-127"/>
            </a:rPr>
            <a:t>projectDir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76B64F06-74B0-4307-9DFC-CBC32D3EC41C}" type="parTrans" cxnId="{4A4A56C6-4B53-43F5-88DB-ED384FB5E289}">
      <dgm:prSet/>
      <dgm:spPr/>
      <dgm:t>
        <a:bodyPr/>
        <a:lstStyle/>
        <a:p>
          <a:pPr latinLnBrk="1"/>
          <a:endParaRPr lang="ko-KR" altLang="en-US"/>
        </a:p>
      </dgm:t>
    </dgm:pt>
    <dgm:pt modelId="{2695CC56-8F73-47C2-9395-06C91FD22E0D}" type="sibTrans" cxnId="{4A4A56C6-4B53-43F5-88DB-ED384FB5E289}">
      <dgm:prSet/>
      <dgm:spPr/>
      <dgm:t>
        <a:bodyPr/>
        <a:lstStyle/>
        <a:p>
          <a:pPr latinLnBrk="1"/>
          <a:endParaRPr lang="ko-KR" altLang="en-US"/>
        </a:p>
      </dgm:t>
    </dgm:pt>
    <dgm:pt modelId="{5F3D79D9-EBD7-4B68-9330-DEC442E46246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Update dependencies 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CA3B604E-D74E-4EF5-907A-2288DE587571}" type="parTrans" cxnId="{B2C494BA-BD06-48E2-BAC1-AF7D784DF2AC}">
      <dgm:prSet/>
      <dgm:spPr/>
      <dgm:t>
        <a:bodyPr/>
        <a:lstStyle/>
        <a:p>
          <a:pPr latinLnBrk="1"/>
          <a:endParaRPr lang="ko-KR" altLang="en-US"/>
        </a:p>
      </dgm:t>
    </dgm:pt>
    <dgm:pt modelId="{C0C2CC63-70D2-4A42-8141-878B5093A930}" type="sibTrans" cxnId="{B2C494BA-BD06-48E2-BAC1-AF7D784DF2AC}">
      <dgm:prSet/>
      <dgm:spPr/>
      <dgm:t>
        <a:bodyPr/>
        <a:lstStyle/>
        <a:p>
          <a:pPr latinLnBrk="1"/>
          <a:endParaRPr lang="ko-KR" altLang="en-US"/>
        </a:p>
      </dgm:t>
    </dgm:pt>
    <dgm:pt modelId="{7477C12D-3659-4574-8741-2BE22C1212EB}" type="pres">
      <dgm:prSet presAssocID="{13DFE2D1-FD58-419F-9E6C-A605CB930EC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033DF4-34F9-4F4D-86E3-53D6E6E1A931}" type="pres">
      <dgm:prSet presAssocID="{0D0124BE-FAFA-48B9-8749-9D030370371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CD3222-91E4-4B68-8C79-B517F82479F5}" type="pres">
      <dgm:prSet presAssocID="{478FBDBB-69AF-497D-8A53-EBFF22E1AD9B}" presName="sibTrans" presStyleCnt="0"/>
      <dgm:spPr/>
    </dgm:pt>
    <dgm:pt modelId="{C4C1AD61-61F4-4A87-B7B1-DF956B9B52CA}" type="pres">
      <dgm:prSet presAssocID="{C4CC7347-AE01-4AF1-83B9-12C0A71D0BA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06A694-D548-4D8F-8629-AC2CECA51187}" type="pres">
      <dgm:prSet presAssocID="{2695CC56-8F73-47C2-9395-06C91FD22E0D}" presName="sibTrans" presStyleCnt="0"/>
      <dgm:spPr/>
    </dgm:pt>
    <dgm:pt modelId="{43B21D12-AD82-4E60-B1A9-E53E5E7BABA2}" type="pres">
      <dgm:prSet presAssocID="{5F3D79D9-EBD7-4B68-9330-DEC442E4624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96785E2-E0D3-4516-993B-BD789E43CC82}" type="presOf" srcId="{C4CC7347-AE01-4AF1-83B9-12C0A71D0BA3}" destId="{C4C1AD61-61F4-4A87-B7B1-DF956B9B52CA}" srcOrd="0" destOrd="0" presId="urn:microsoft.com/office/officeart/2005/8/layout/default"/>
    <dgm:cxn modelId="{F007833F-BC38-4838-A8B5-1A9720991565}" srcId="{13DFE2D1-FD58-419F-9E6C-A605CB930ECC}" destId="{0D0124BE-FAFA-48B9-8749-9D0303703714}" srcOrd="0" destOrd="0" parTransId="{3C557351-83A4-49A5-B97F-6D6554673662}" sibTransId="{478FBDBB-69AF-497D-8A53-EBFF22E1AD9B}"/>
    <dgm:cxn modelId="{1EF56949-470D-4D57-8759-DC81094A4A31}" type="presOf" srcId="{0D0124BE-FAFA-48B9-8749-9D0303703714}" destId="{FC033DF4-34F9-4F4D-86E3-53D6E6E1A931}" srcOrd="0" destOrd="0" presId="urn:microsoft.com/office/officeart/2005/8/layout/default"/>
    <dgm:cxn modelId="{EBAA413D-DCCD-49D8-B449-9730EA58F234}" type="presOf" srcId="{13DFE2D1-FD58-419F-9E6C-A605CB930ECC}" destId="{7477C12D-3659-4574-8741-2BE22C1212EB}" srcOrd="0" destOrd="0" presId="urn:microsoft.com/office/officeart/2005/8/layout/default"/>
    <dgm:cxn modelId="{B2C494BA-BD06-48E2-BAC1-AF7D784DF2AC}" srcId="{13DFE2D1-FD58-419F-9E6C-A605CB930ECC}" destId="{5F3D79D9-EBD7-4B68-9330-DEC442E46246}" srcOrd="2" destOrd="0" parTransId="{CA3B604E-D74E-4EF5-907A-2288DE587571}" sibTransId="{C0C2CC63-70D2-4A42-8141-878B5093A930}"/>
    <dgm:cxn modelId="{836F2455-BBA6-4521-910C-F4B5E45ADB18}" type="presOf" srcId="{5F3D79D9-EBD7-4B68-9330-DEC442E46246}" destId="{43B21D12-AD82-4E60-B1A9-E53E5E7BABA2}" srcOrd="0" destOrd="0" presId="urn:microsoft.com/office/officeart/2005/8/layout/default"/>
    <dgm:cxn modelId="{4A4A56C6-4B53-43F5-88DB-ED384FB5E289}" srcId="{13DFE2D1-FD58-419F-9E6C-A605CB930ECC}" destId="{C4CC7347-AE01-4AF1-83B9-12C0A71D0BA3}" srcOrd="1" destOrd="0" parTransId="{76B64F06-74B0-4307-9DFC-CBC32D3EC41C}" sibTransId="{2695CC56-8F73-47C2-9395-06C91FD22E0D}"/>
    <dgm:cxn modelId="{207E14B5-CC98-4E49-870E-C77C80C618AE}" type="presParOf" srcId="{7477C12D-3659-4574-8741-2BE22C1212EB}" destId="{FC033DF4-34F9-4F4D-86E3-53D6E6E1A931}" srcOrd="0" destOrd="0" presId="urn:microsoft.com/office/officeart/2005/8/layout/default"/>
    <dgm:cxn modelId="{8A865BEF-AEC5-40FF-9991-6CE6B37BB119}" type="presParOf" srcId="{7477C12D-3659-4574-8741-2BE22C1212EB}" destId="{0DCD3222-91E4-4B68-8C79-B517F82479F5}" srcOrd="1" destOrd="0" presId="urn:microsoft.com/office/officeart/2005/8/layout/default"/>
    <dgm:cxn modelId="{6EEA8B1D-A76D-4F4D-BF88-F84A3D5EBE3D}" type="presParOf" srcId="{7477C12D-3659-4574-8741-2BE22C1212EB}" destId="{C4C1AD61-61F4-4A87-B7B1-DF956B9B52CA}" srcOrd="2" destOrd="0" presId="urn:microsoft.com/office/officeart/2005/8/layout/default"/>
    <dgm:cxn modelId="{AD0648F4-BE61-4A6C-93AD-FF6CD5D93376}" type="presParOf" srcId="{7477C12D-3659-4574-8741-2BE22C1212EB}" destId="{5E06A694-D548-4D8F-8629-AC2CECA51187}" srcOrd="3" destOrd="0" presId="urn:microsoft.com/office/officeart/2005/8/layout/default"/>
    <dgm:cxn modelId="{DB5522C5-FC9B-4709-A7E9-0FFA7167FC25}" type="presParOf" srcId="{7477C12D-3659-4574-8741-2BE22C1212EB}" destId="{43B21D12-AD82-4E60-B1A9-E53E5E7BABA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DFE2D1-FD58-419F-9E6C-A605CB930EC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D0124BE-FAFA-48B9-8749-9D0303703714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dirty="0" err="1">
              <a:latin typeface="나눔고딕 Light" panose="020B0600000101010101" charset="-127"/>
              <a:ea typeface="나눔고딕 Light" panose="020B0600000101010101" charset="-127"/>
            </a:rPr>
            <a:t>aaptOptions</a:t>
          </a:r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 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3C557351-83A4-49A5-B97F-6D6554673662}" type="parTrans" cxnId="{F007833F-BC38-4838-A8B5-1A9720991565}">
      <dgm:prSet/>
      <dgm:spPr/>
      <dgm:t>
        <a:bodyPr/>
        <a:lstStyle/>
        <a:p>
          <a:pPr latinLnBrk="1"/>
          <a:endParaRPr lang="ko-KR" altLang="en-US"/>
        </a:p>
      </dgm:t>
    </dgm:pt>
    <dgm:pt modelId="{478FBDBB-69AF-497D-8A53-EBFF22E1AD9B}" type="sibTrans" cxnId="{F007833F-BC38-4838-A8B5-1A9720991565}">
      <dgm:prSet/>
      <dgm:spPr/>
      <dgm:t>
        <a:bodyPr/>
        <a:lstStyle/>
        <a:p>
          <a:pPr latinLnBrk="1"/>
          <a:endParaRPr lang="ko-KR" altLang="en-US"/>
        </a:p>
      </dgm:t>
    </dgm:pt>
    <dgm:pt modelId="{C4CC7347-AE01-4AF1-83B9-12C0A71D0BA3}">
      <dgm:prSet phldrT="[텍스트]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dirty="0" err="1">
              <a:latin typeface="나눔고딕 Light" panose="020B0600000101010101" charset="-127"/>
              <a:ea typeface="나눔고딕 Light" panose="020B0600000101010101" charset="-127"/>
            </a:rPr>
            <a:t>projectDir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76B64F06-74B0-4307-9DFC-CBC32D3EC41C}" type="parTrans" cxnId="{4A4A56C6-4B53-43F5-88DB-ED384FB5E289}">
      <dgm:prSet/>
      <dgm:spPr/>
      <dgm:t>
        <a:bodyPr/>
        <a:lstStyle/>
        <a:p>
          <a:pPr latinLnBrk="1"/>
          <a:endParaRPr lang="ko-KR" altLang="en-US"/>
        </a:p>
      </dgm:t>
    </dgm:pt>
    <dgm:pt modelId="{2695CC56-8F73-47C2-9395-06C91FD22E0D}" type="sibTrans" cxnId="{4A4A56C6-4B53-43F5-88DB-ED384FB5E289}">
      <dgm:prSet/>
      <dgm:spPr/>
      <dgm:t>
        <a:bodyPr/>
        <a:lstStyle/>
        <a:p>
          <a:pPr latinLnBrk="1"/>
          <a:endParaRPr lang="ko-KR" altLang="en-US"/>
        </a:p>
      </dgm:t>
    </dgm:pt>
    <dgm:pt modelId="{5F3D79D9-EBD7-4B68-9330-DEC442E46246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Update dependencies 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CA3B604E-D74E-4EF5-907A-2288DE587571}" type="parTrans" cxnId="{B2C494BA-BD06-48E2-BAC1-AF7D784DF2AC}">
      <dgm:prSet/>
      <dgm:spPr/>
      <dgm:t>
        <a:bodyPr/>
        <a:lstStyle/>
        <a:p>
          <a:pPr latinLnBrk="1"/>
          <a:endParaRPr lang="ko-KR" altLang="en-US"/>
        </a:p>
      </dgm:t>
    </dgm:pt>
    <dgm:pt modelId="{C0C2CC63-70D2-4A42-8141-878B5093A930}" type="sibTrans" cxnId="{B2C494BA-BD06-48E2-BAC1-AF7D784DF2AC}">
      <dgm:prSet/>
      <dgm:spPr/>
      <dgm:t>
        <a:bodyPr/>
        <a:lstStyle/>
        <a:p>
          <a:pPr latinLnBrk="1"/>
          <a:endParaRPr lang="ko-KR" altLang="en-US"/>
        </a:p>
      </dgm:t>
    </dgm:pt>
    <dgm:pt modelId="{7477C12D-3659-4574-8741-2BE22C1212EB}" type="pres">
      <dgm:prSet presAssocID="{13DFE2D1-FD58-419F-9E6C-A605CB930EC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033DF4-34F9-4F4D-86E3-53D6E6E1A931}" type="pres">
      <dgm:prSet presAssocID="{0D0124BE-FAFA-48B9-8749-9D030370371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CD3222-91E4-4B68-8C79-B517F82479F5}" type="pres">
      <dgm:prSet presAssocID="{478FBDBB-69AF-497D-8A53-EBFF22E1AD9B}" presName="sibTrans" presStyleCnt="0"/>
      <dgm:spPr/>
    </dgm:pt>
    <dgm:pt modelId="{C4C1AD61-61F4-4A87-B7B1-DF956B9B52CA}" type="pres">
      <dgm:prSet presAssocID="{C4CC7347-AE01-4AF1-83B9-12C0A71D0BA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06A694-D548-4D8F-8629-AC2CECA51187}" type="pres">
      <dgm:prSet presAssocID="{2695CC56-8F73-47C2-9395-06C91FD22E0D}" presName="sibTrans" presStyleCnt="0"/>
      <dgm:spPr/>
    </dgm:pt>
    <dgm:pt modelId="{43B21D12-AD82-4E60-B1A9-E53E5E7BABA2}" type="pres">
      <dgm:prSet presAssocID="{5F3D79D9-EBD7-4B68-9330-DEC442E4624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96785E2-E0D3-4516-993B-BD789E43CC82}" type="presOf" srcId="{C4CC7347-AE01-4AF1-83B9-12C0A71D0BA3}" destId="{C4C1AD61-61F4-4A87-B7B1-DF956B9B52CA}" srcOrd="0" destOrd="0" presId="urn:microsoft.com/office/officeart/2005/8/layout/default"/>
    <dgm:cxn modelId="{F007833F-BC38-4838-A8B5-1A9720991565}" srcId="{13DFE2D1-FD58-419F-9E6C-A605CB930ECC}" destId="{0D0124BE-FAFA-48B9-8749-9D0303703714}" srcOrd="0" destOrd="0" parTransId="{3C557351-83A4-49A5-B97F-6D6554673662}" sibTransId="{478FBDBB-69AF-497D-8A53-EBFF22E1AD9B}"/>
    <dgm:cxn modelId="{1EF56949-470D-4D57-8759-DC81094A4A31}" type="presOf" srcId="{0D0124BE-FAFA-48B9-8749-9D0303703714}" destId="{FC033DF4-34F9-4F4D-86E3-53D6E6E1A931}" srcOrd="0" destOrd="0" presId="urn:microsoft.com/office/officeart/2005/8/layout/default"/>
    <dgm:cxn modelId="{EBAA413D-DCCD-49D8-B449-9730EA58F234}" type="presOf" srcId="{13DFE2D1-FD58-419F-9E6C-A605CB930ECC}" destId="{7477C12D-3659-4574-8741-2BE22C1212EB}" srcOrd="0" destOrd="0" presId="urn:microsoft.com/office/officeart/2005/8/layout/default"/>
    <dgm:cxn modelId="{B2C494BA-BD06-48E2-BAC1-AF7D784DF2AC}" srcId="{13DFE2D1-FD58-419F-9E6C-A605CB930ECC}" destId="{5F3D79D9-EBD7-4B68-9330-DEC442E46246}" srcOrd="2" destOrd="0" parTransId="{CA3B604E-D74E-4EF5-907A-2288DE587571}" sibTransId="{C0C2CC63-70D2-4A42-8141-878B5093A930}"/>
    <dgm:cxn modelId="{836F2455-BBA6-4521-910C-F4B5E45ADB18}" type="presOf" srcId="{5F3D79D9-EBD7-4B68-9330-DEC442E46246}" destId="{43B21D12-AD82-4E60-B1A9-E53E5E7BABA2}" srcOrd="0" destOrd="0" presId="urn:microsoft.com/office/officeart/2005/8/layout/default"/>
    <dgm:cxn modelId="{4A4A56C6-4B53-43F5-88DB-ED384FB5E289}" srcId="{13DFE2D1-FD58-419F-9E6C-A605CB930ECC}" destId="{C4CC7347-AE01-4AF1-83B9-12C0A71D0BA3}" srcOrd="1" destOrd="0" parTransId="{76B64F06-74B0-4307-9DFC-CBC32D3EC41C}" sibTransId="{2695CC56-8F73-47C2-9395-06C91FD22E0D}"/>
    <dgm:cxn modelId="{207E14B5-CC98-4E49-870E-C77C80C618AE}" type="presParOf" srcId="{7477C12D-3659-4574-8741-2BE22C1212EB}" destId="{FC033DF4-34F9-4F4D-86E3-53D6E6E1A931}" srcOrd="0" destOrd="0" presId="urn:microsoft.com/office/officeart/2005/8/layout/default"/>
    <dgm:cxn modelId="{8A865BEF-AEC5-40FF-9991-6CE6B37BB119}" type="presParOf" srcId="{7477C12D-3659-4574-8741-2BE22C1212EB}" destId="{0DCD3222-91E4-4B68-8C79-B517F82479F5}" srcOrd="1" destOrd="0" presId="urn:microsoft.com/office/officeart/2005/8/layout/default"/>
    <dgm:cxn modelId="{6EEA8B1D-A76D-4F4D-BF88-F84A3D5EBE3D}" type="presParOf" srcId="{7477C12D-3659-4574-8741-2BE22C1212EB}" destId="{C4C1AD61-61F4-4A87-B7B1-DF956B9B52CA}" srcOrd="2" destOrd="0" presId="urn:microsoft.com/office/officeart/2005/8/layout/default"/>
    <dgm:cxn modelId="{AD0648F4-BE61-4A6C-93AD-FF6CD5D93376}" type="presParOf" srcId="{7477C12D-3659-4574-8741-2BE22C1212EB}" destId="{5E06A694-D548-4D8F-8629-AC2CECA51187}" srcOrd="3" destOrd="0" presId="urn:microsoft.com/office/officeart/2005/8/layout/default"/>
    <dgm:cxn modelId="{DB5522C5-FC9B-4709-A7E9-0FFA7167FC25}" type="presParOf" srcId="{7477C12D-3659-4574-8741-2BE22C1212EB}" destId="{43B21D12-AD82-4E60-B1A9-E53E5E7BABA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DFE2D1-FD58-419F-9E6C-A605CB930EC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D0124BE-FAFA-48B9-8749-9D0303703714}">
      <dgm:prSet phldrT="[텍스트]"/>
      <dgm:spPr/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dirty="0" err="1">
              <a:latin typeface="나눔고딕 Light" panose="020B0600000101010101" charset="-127"/>
              <a:ea typeface="나눔고딕 Light" panose="020B0600000101010101" charset="-127"/>
            </a:rPr>
            <a:t>aaptOptions</a:t>
          </a:r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 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3C557351-83A4-49A5-B97F-6D6554673662}" type="parTrans" cxnId="{F007833F-BC38-4838-A8B5-1A9720991565}">
      <dgm:prSet/>
      <dgm:spPr/>
      <dgm:t>
        <a:bodyPr/>
        <a:lstStyle/>
        <a:p>
          <a:pPr latinLnBrk="1"/>
          <a:endParaRPr lang="ko-KR" altLang="en-US"/>
        </a:p>
      </dgm:t>
    </dgm:pt>
    <dgm:pt modelId="{478FBDBB-69AF-497D-8A53-EBFF22E1AD9B}" type="sibTrans" cxnId="{F007833F-BC38-4838-A8B5-1A9720991565}">
      <dgm:prSet/>
      <dgm:spPr/>
      <dgm:t>
        <a:bodyPr/>
        <a:lstStyle/>
        <a:p>
          <a:pPr latinLnBrk="1"/>
          <a:endParaRPr lang="ko-KR" altLang="en-US"/>
        </a:p>
      </dgm:t>
    </dgm:pt>
    <dgm:pt modelId="{C4CC7347-AE01-4AF1-83B9-12C0A71D0BA3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dirty="0" err="1">
              <a:latin typeface="나눔고딕 Light" panose="020B0600000101010101" charset="-127"/>
              <a:ea typeface="나눔고딕 Light" panose="020B0600000101010101" charset="-127"/>
            </a:rPr>
            <a:t>projectDir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76B64F06-74B0-4307-9DFC-CBC32D3EC41C}" type="parTrans" cxnId="{4A4A56C6-4B53-43F5-88DB-ED384FB5E289}">
      <dgm:prSet/>
      <dgm:spPr/>
      <dgm:t>
        <a:bodyPr/>
        <a:lstStyle/>
        <a:p>
          <a:pPr latinLnBrk="1"/>
          <a:endParaRPr lang="ko-KR" altLang="en-US"/>
        </a:p>
      </dgm:t>
    </dgm:pt>
    <dgm:pt modelId="{2695CC56-8F73-47C2-9395-06C91FD22E0D}" type="sibTrans" cxnId="{4A4A56C6-4B53-43F5-88DB-ED384FB5E289}">
      <dgm:prSet/>
      <dgm:spPr/>
      <dgm:t>
        <a:bodyPr/>
        <a:lstStyle/>
        <a:p>
          <a:pPr latinLnBrk="1"/>
          <a:endParaRPr lang="ko-KR" altLang="en-US"/>
        </a:p>
      </dgm:t>
    </dgm:pt>
    <dgm:pt modelId="{5F3D79D9-EBD7-4B68-9330-DEC442E46246}">
      <dgm:prSet phldrT="[텍스트]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dirty="0">
              <a:latin typeface="나눔고딕 Light" panose="020B0600000101010101" charset="-127"/>
              <a:ea typeface="나눔고딕 Light" panose="020B0600000101010101" charset="-127"/>
            </a:rPr>
            <a:t>Update dependencies </a:t>
          </a:r>
          <a:endParaRPr lang="ko-KR" altLang="en-US" dirty="0">
            <a:latin typeface="나눔고딕 Light" panose="020B0600000101010101" charset="-127"/>
            <a:ea typeface="나눔고딕 Light" panose="020B0600000101010101" charset="-127"/>
          </a:endParaRPr>
        </a:p>
      </dgm:t>
    </dgm:pt>
    <dgm:pt modelId="{CA3B604E-D74E-4EF5-907A-2288DE587571}" type="parTrans" cxnId="{B2C494BA-BD06-48E2-BAC1-AF7D784DF2AC}">
      <dgm:prSet/>
      <dgm:spPr/>
      <dgm:t>
        <a:bodyPr/>
        <a:lstStyle/>
        <a:p>
          <a:pPr latinLnBrk="1"/>
          <a:endParaRPr lang="ko-KR" altLang="en-US"/>
        </a:p>
      </dgm:t>
    </dgm:pt>
    <dgm:pt modelId="{C0C2CC63-70D2-4A42-8141-878B5093A930}" type="sibTrans" cxnId="{B2C494BA-BD06-48E2-BAC1-AF7D784DF2AC}">
      <dgm:prSet/>
      <dgm:spPr/>
      <dgm:t>
        <a:bodyPr/>
        <a:lstStyle/>
        <a:p>
          <a:pPr latinLnBrk="1"/>
          <a:endParaRPr lang="ko-KR" altLang="en-US"/>
        </a:p>
      </dgm:t>
    </dgm:pt>
    <dgm:pt modelId="{7477C12D-3659-4574-8741-2BE22C1212EB}" type="pres">
      <dgm:prSet presAssocID="{13DFE2D1-FD58-419F-9E6C-A605CB930EC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033DF4-34F9-4F4D-86E3-53D6E6E1A931}" type="pres">
      <dgm:prSet presAssocID="{0D0124BE-FAFA-48B9-8749-9D030370371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CD3222-91E4-4B68-8C79-B517F82479F5}" type="pres">
      <dgm:prSet presAssocID="{478FBDBB-69AF-497D-8A53-EBFF22E1AD9B}" presName="sibTrans" presStyleCnt="0"/>
      <dgm:spPr/>
    </dgm:pt>
    <dgm:pt modelId="{C4C1AD61-61F4-4A87-B7B1-DF956B9B52CA}" type="pres">
      <dgm:prSet presAssocID="{C4CC7347-AE01-4AF1-83B9-12C0A71D0BA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06A694-D548-4D8F-8629-AC2CECA51187}" type="pres">
      <dgm:prSet presAssocID="{2695CC56-8F73-47C2-9395-06C91FD22E0D}" presName="sibTrans" presStyleCnt="0"/>
      <dgm:spPr/>
    </dgm:pt>
    <dgm:pt modelId="{43B21D12-AD82-4E60-B1A9-E53E5E7BABA2}" type="pres">
      <dgm:prSet presAssocID="{5F3D79D9-EBD7-4B68-9330-DEC442E4624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96785E2-E0D3-4516-993B-BD789E43CC82}" type="presOf" srcId="{C4CC7347-AE01-4AF1-83B9-12C0A71D0BA3}" destId="{C4C1AD61-61F4-4A87-B7B1-DF956B9B52CA}" srcOrd="0" destOrd="0" presId="urn:microsoft.com/office/officeart/2005/8/layout/default"/>
    <dgm:cxn modelId="{F007833F-BC38-4838-A8B5-1A9720991565}" srcId="{13DFE2D1-FD58-419F-9E6C-A605CB930ECC}" destId="{0D0124BE-FAFA-48B9-8749-9D0303703714}" srcOrd="0" destOrd="0" parTransId="{3C557351-83A4-49A5-B97F-6D6554673662}" sibTransId="{478FBDBB-69AF-497D-8A53-EBFF22E1AD9B}"/>
    <dgm:cxn modelId="{1EF56949-470D-4D57-8759-DC81094A4A31}" type="presOf" srcId="{0D0124BE-FAFA-48B9-8749-9D0303703714}" destId="{FC033DF4-34F9-4F4D-86E3-53D6E6E1A931}" srcOrd="0" destOrd="0" presId="urn:microsoft.com/office/officeart/2005/8/layout/default"/>
    <dgm:cxn modelId="{EBAA413D-DCCD-49D8-B449-9730EA58F234}" type="presOf" srcId="{13DFE2D1-FD58-419F-9E6C-A605CB930ECC}" destId="{7477C12D-3659-4574-8741-2BE22C1212EB}" srcOrd="0" destOrd="0" presId="urn:microsoft.com/office/officeart/2005/8/layout/default"/>
    <dgm:cxn modelId="{B2C494BA-BD06-48E2-BAC1-AF7D784DF2AC}" srcId="{13DFE2D1-FD58-419F-9E6C-A605CB930ECC}" destId="{5F3D79D9-EBD7-4B68-9330-DEC442E46246}" srcOrd="2" destOrd="0" parTransId="{CA3B604E-D74E-4EF5-907A-2288DE587571}" sibTransId="{C0C2CC63-70D2-4A42-8141-878B5093A930}"/>
    <dgm:cxn modelId="{836F2455-BBA6-4521-910C-F4B5E45ADB18}" type="presOf" srcId="{5F3D79D9-EBD7-4B68-9330-DEC442E46246}" destId="{43B21D12-AD82-4E60-B1A9-E53E5E7BABA2}" srcOrd="0" destOrd="0" presId="urn:microsoft.com/office/officeart/2005/8/layout/default"/>
    <dgm:cxn modelId="{4A4A56C6-4B53-43F5-88DB-ED384FB5E289}" srcId="{13DFE2D1-FD58-419F-9E6C-A605CB930ECC}" destId="{C4CC7347-AE01-4AF1-83B9-12C0A71D0BA3}" srcOrd="1" destOrd="0" parTransId="{76B64F06-74B0-4307-9DFC-CBC32D3EC41C}" sibTransId="{2695CC56-8F73-47C2-9395-06C91FD22E0D}"/>
    <dgm:cxn modelId="{207E14B5-CC98-4E49-870E-C77C80C618AE}" type="presParOf" srcId="{7477C12D-3659-4574-8741-2BE22C1212EB}" destId="{FC033DF4-34F9-4F4D-86E3-53D6E6E1A931}" srcOrd="0" destOrd="0" presId="urn:microsoft.com/office/officeart/2005/8/layout/default"/>
    <dgm:cxn modelId="{8A865BEF-AEC5-40FF-9991-6CE6B37BB119}" type="presParOf" srcId="{7477C12D-3659-4574-8741-2BE22C1212EB}" destId="{0DCD3222-91E4-4B68-8C79-B517F82479F5}" srcOrd="1" destOrd="0" presId="urn:microsoft.com/office/officeart/2005/8/layout/default"/>
    <dgm:cxn modelId="{6EEA8B1D-A76D-4F4D-BF88-F84A3D5EBE3D}" type="presParOf" srcId="{7477C12D-3659-4574-8741-2BE22C1212EB}" destId="{C4C1AD61-61F4-4A87-B7B1-DF956B9B52CA}" srcOrd="2" destOrd="0" presId="urn:microsoft.com/office/officeart/2005/8/layout/default"/>
    <dgm:cxn modelId="{AD0648F4-BE61-4A6C-93AD-FF6CD5D93376}" type="presParOf" srcId="{7477C12D-3659-4574-8741-2BE22C1212EB}" destId="{5E06A694-D548-4D8F-8629-AC2CECA51187}" srcOrd="3" destOrd="0" presId="urn:microsoft.com/office/officeart/2005/8/layout/default"/>
    <dgm:cxn modelId="{DB5522C5-FC9B-4709-A7E9-0FFA7167FC25}" type="presParOf" srcId="{7477C12D-3659-4574-8741-2BE22C1212EB}" destId="{43B21D12-AD82-4E60-B1A9-E53E5E7BABA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33DF4-34F9-4F4D-86E3-53D6E6E1A931}">
      <dsp:nvSpPr>
        <dsp:cNvPr id="0" name=""/>
        <dsp:cNvSpPr/>
      </dsp:nvSpPr>
      <dsp:spPr>
        <a:xfrm>
          <a:off x="0" y="69580"/>
          <a:ext cx="2121501" cy="12729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sz="2400" kern="1200" dirty="0" err="1">
              <a:latin typeface="나눔고딕 Light" panose="020B0600000101010101" charset="-127"/>
              <a:ea typeface="나눔고딕 Light" panose="020B0600000101010101" charset="-127"/>
            </a:rPr>
            <a:t>aaptOptions</a:t>
          </a:r>
          <a:r>
            <a:rPr lang="en-US" altLang="ko-KR" sz="2400" kern="1200" dirty="0">
              <a:latin typeface="나눔고딕 Light" panose="020B0600000101010101" charset="-127"/>
              <a:ea typeface="나눔고딕 Light" panose="020B0600000101010101" charset="-127"/>
            </a:rPr>
            <a:t> </a:t>
          </a:r>
          <a:endParaRPr lang="ko-KR" altLang="en-US" sz="24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69580"/>
        <a:ext cx="2121501" cy="1272900"/>
      </dsp:txXfrm>
    </dsp:sp>
    <dsp:sp modelId="{C4C1AD61-61F4-4A87-B7B1-DF956B9B52CA}">
      <dsp:nvSpPr>
        <dsp:cNvPr id="0" name=""/>
        <dsp:cNvSpPr/>
      </dsp:nvSpPr>
      <dsp:spPr>
        <a:xfrm>
          <a:off x="0" y="1554630"/>
          <a:ext cx="2121501" cy="12729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sz="2400" kern="1200" dirty="0" err="1">
              <a:latin typeface="나눔고딕 Light" panose="020B0600000101010101" charset="-127"/>
              <a:ea typeface="나눔고딕 Light" panose="020B0600000101010101" charset="-127"/>
            </a:rPr>
            <a:t>projectDir</a:t>
          </a:r>
          <a:endParaRPr lang="ko-KR" altLang="en-US" sz="24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1554630"/>
        <a:ext cx="2121501" cy="1272900"/>
      </dsp:txXfrm>
    </dsp:sp>
    <dsp:sp modelId="{43B21D12-AD82-4E60-B1A9-E53E5E7BABA2}">
      <dsp:nvSpPr>
        <dsp:cNvPr id="0" name=""/>
        <dsp:cNvSpPr/>
      </dsp:nvSpPr>
      <dsp:spPr>
        <a:xfrm>
          <a:off x="0" y="3039681"/>
          <a:ext cx="2121501" cy="12729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>
              <a:latin typeface="나눔고딕 Light" panose="020B0600000101010101" charset="-127"/>
              <a:ea typeface="나눔고딕 Light" panose="020B0600000101010101" charset="-127"/>
            </a:rPr>
            <a:t>Update dependencies </a:t>
          </a:r>
          <a:endParaRPr lang="ko-KR" altLang="en-US" sz="24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3039681"/>
        <a:ext cx="2121501" cy="1272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33DF4-34F9-4F4D-86E3-53D6E6E1A931}">
      <dsp:nvSpPr>
        <dsp:cNvPr id="0" name=""/>
        <dsp:cNvSpPr/>
      </dsp:nvSpPr>
      <dsp:spPr>
        <a:xfrm>
          <a:off x="0" y="1364044"/>
          <a:ext cx="1127870" cy="67672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sz="1200" kern="1200" dirty="0" err="1">
              <a:latin typeface="나눔고딕 Light" panose="020B0600000101010101" charset="-127"/>
              <a:ea typeface="나눔고딕 Light" panose="020B0600000101010101" charset="-127"/>
            </a:rPr>
            <a:t>aaptOptions</a:t>
          </a: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 </a:t>
          </a:r>
          <a:endParaRPr lang="ko-KR" altLang="en-US" sz="12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1364044"/>
        <a:ext cx="1127870" cy="676722"/>
      </dsp:txXfrm>
    </dsp:sp>
    <dsp:sp modelId="{C4C1AD61-61F4-4A87-B7B1-DF956B9B52CA}">
      <dsp:nvSpPr>
        <dsp:cNvPr id="0" name=""/>
        <dsp:cNvSpPr/>
      </dsp:nvSpPr>
      <dsp:spPr>
        <a:xfrm>
          <a:off x="0" y="2153553"/>
          <a:ext cx="1127870" cy="67672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sz="1200" kern="1200" dirty="0" err="1">
              <a:latin typeface="나눔고딕 Light" panose="020B0600000101010101" charset="-127"/>
              <a:ea typeface="나눔고딕 Light" panose="020B0600000101010101" charset="-127"/>
            </a:rPr>
            <a:t>projectDir</a:t>
          </a:r>
          <a:endParaRPr lang="ko-KR" altLang="en-US" sz="12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2153553"/>
        <a:ext cx="1127870" cy="676722"/>
      </dsp:txXfrm>
    </dsp:sp>
    <dsp:sp modelId="{43B21D12-AD82-4E60-B1A9-E53E5E7BABA2}">
      <dsp:nvSpPr>
        <dsp:cNvPr id="0" name=""/>
        <dsp:cNvSpPr/>
      </dsp:nvSpPr>
      <dsp:spPr>
        <a:xfrm>
          <a:off x="0" y="2943062"/>
          <a:ext cx="1127870" cy="676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Update dependencies </a:t>
          </a:r>
          <a:endParaRPr lang="ko-KR" altLang="en-US" sz="12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2943062"/>
        <a:ext cx="1127870" cy="6767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33DF4-34F9-4F4D-86E3-53D6E6E1A931}">
      <dsp:nvSpPr>
        <dsp:cNvPr id="0" name=""/>
        <dsp:cNvSpPr/>
      </dsp:nvSpPr>
      <dsp:spPr>
        <a:xfrm>
          <a:off x="0" y="1364044"/>
          <a:ext cx="1127870" cy="676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sz="1200" kern="1200" dirty="0" err="1">
              <a:latin typeface="나눔고딕 Light" panose="020B0600000101010101" charset="-127"/>
              <a:ea typeface="나눔고딕 Light" panose="020B0600000101010101" charset="-127"/>
            </a:rPr>
            <a:t>aaptOptions</a:t>
          </a: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 </a:t>
          </a:r>
          <a:endParaRPr lang="ko-KR" altLang="en-US" sz="12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1364044"/>
        <a:ext cx="1127870" cy="676722"/>
      </dsp:txXfrm>
    </dsp:sp>
    <dsp:sp modelId="{C4C1AD61-61F4-4A87-B7B1-DF956B9B52CA}">
      <dsp:nvSpPr>
        <dsp:cNvPr id="0" name=""/>
        <dsp:cNvSpPr/>
      </dsp:nvSpPr>
      <dsp:spPr>
        <a:xfrm>
          <a:off x="0" y="2153553"/>
          <a:ext cx="1127870" cy="67672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sz="1200" kern="1200" dirty="0" err="1">
              <a:latin typeface="나눔고딕 Light" panose="020B0600000101010101" charset="-127"/>
              <a:ea typeface="나눔고딕 Light" panose="020B0600000101010101" charset="-127"/>
            </a:rPr>
            <a:t>projectDir</a:t>
          </a:r>
          <a:endParaRPr lang="ko-KR" altLang="en-US" sz="12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2153553"/>
        <a:ext cx="1127870" cy="676722"/>
      </dsp:txXfrm>
    </dsp:sp>
    <dsp:sp modelId="{43B21D12-AD82-4E60-B1A9-E53E5E7BABA2}">
      <dsp:nvSpPr>
        <dsp:cNvPr id="0" name=""/>
        <dsp:cNvSpPr/>
      </dsp:nvSpPr>
      <dsp:spPr>
        <a:xfrm>
          <a:off x="0" y="2943062"/>
          <a:ext cx="1127870" cy="676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Update dependencies </a:t>
          </a:r>
          <a:endParaRPr lang="ko-KR" altLang="en-US" sz="12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2943062"/>
        <a:ext cx="1127870" cy="6767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33DF4-34F9-4F4D-86E3-53D6E6E1A931}">
      <dsp:nvSpPr>
        <dsp:cNvPr id="0" name=""/>
        <dsp:cNvSpPr/>
      </dsp:nvSpPr>
      <dsp:spPr>
        <a:xfrm>
          <a:off x="0" y="1364044"/>
          <a:ext cx="1127870" cy="676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sz="1200" kern="1200" dirty="0" err="1">
              <a:latin typeface="나눔고딕 Light" panose="020B0600000101010101" charset="-127"/>
              <a:ea typeface="나눔고딕 Light" panose="020B0600000101010101" charset="-127"/>
            </a:rPr>
            <a:t>aaptOptions</a:t>
          </a: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 </a:t>
          </a:r>
          <a:endParaRPr lang="ko-KR" altLang="en-US" sz="12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1364044"/>
        <a:ext cx="1127870" cy="676722"/>
      </dsp:txXfrm>
    </dsp:sp>
    <dsp:sp modelId="{C4C1AD61-61F4-4A87-B7B1-DF956B9B52CA}">
      <dsp:nvSpPr>
        <dsp:cNvPr id="0" name=""/>
        <dsp:cNvSpPr/>
      </dsp:nvSpPr>
      <dsp:spPr>
        <a:xfrm>
          <a:off x="0" y="2153553"/>
          <a:ext cx="1127870" cy="67672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Add </a:t>
          </a:r>
          <a:r>
            <a:rPr lang="en-US" altLang="ko-KR" sz="1200" kern="1200" dirty="0" err="1">
              <a:latin typeface="나눔고딕 Light" panose="020B0600000101010101" charset="-127"/>
              <a:ea typeface="나눔고딕 Light" panose="020B0600000101010101" charset="-127"/>
            </a:rPr>
            <a:t>projectDir</a:t>
          </a:r>
          <a:endParaRPr lang="ko-KR" altLang="en-US" sz="12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2153553"/>
        <a:ext cx="1127870" cy="676722"/>
      </dsp:txXfrm>
    </dsp:sp>
    <dsp:sp modelId="{43B21D12-AD82-4E60-B1A9-E53E5E7BABA2}">
      <dsp:nvSpPr>
        <dsp:cNvPr id="0" name=""/>
        <dsp:cNvSpPr/>
      </dsp:nvSpPr>
      <dsp:spPr>
        <a:xfrm>
          <a:off x="0" y="2943062"/>
          <a:ext cx="1127870" cy="67672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나눔고딕 Light" panose="020B0600000101010101" charset="-127"/>
              <a:ea typeface="나눔고딕 Light" panose="020B0600000101010101" charset="-127"/>
            </a:rPr>
            <a:t>Update dependencies </a:t>
          </a:r>
          <a:endParaRPr lang="ko-KR" altLang="en-US" sz="1200" kern="1200" dirty="0">
            <a:latin typeface="나눔고딕 Light" panose="020B0600000101010101" charset="-127"/>
            <a:ea typeface="나눔고딕 Light" panose="020B0600000101010101" charset="-127"/>
          </a:endParaRPr>
        </a:p>
      </dsp:txBody>
      <dsp:txXfrm>
        <a:off x="0" y="2943062"/>
        <a:ext cx="1127870" cy="676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8AED9-DDE0-4CE3-B189-DBF191CCEE3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C5601-FF81-49D2-9653-004E66FA8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7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6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8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791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58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16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3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9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6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375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63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31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04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109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44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80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08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74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05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7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06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47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14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51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8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148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03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86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9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26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65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37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4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13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Optimization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의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필요 요소에는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size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reductio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latency reduction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등이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Tflite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에서 모델의 용량을 줄이기 위해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quantization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이라는 것을 사용했습니다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C5601-FF81-49D2-9653-004E66FA87D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5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A6708-51F4-41E7-BAEC-47E288B1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4531B6-59F2-4FAA-8A78-28D65E4FC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D46FF-8BE7-4E95-929B-F25BBA75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12418-1EAF-4A64-824C-871D4123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33435-8BC9-45AF-A138-C7FC3554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12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C247D-8835-4992-B5D8-58830938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A33502-3EA9-4B5F-BA6E-46A3A5A35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4629FA-51C0-4943-8C7E-FCB4BB91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212ED-2890-4F0E-A846-8D017B2A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6F2C8-635A-4089-950B-9ED869D6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1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EC5190-6606-4AB6-B812-70DFB3E4C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8D145A-10D3-4EB7-9BC9-11C552F5D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DA1D4-FDA9-43D3-8CE4-344A1B4A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84BD9-23B8-47BB-83CA-EF09DAFB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0DC75E-2442-432B-B794-22102ABF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6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7E82E-D30E-4125-B778-99AD3D6F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56914B-A706-4CE3-B519-7DC636D4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3A2CC-B43C-4955-AD7B-1B704335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F22D4-347C-4690-8C33-F3ED8C7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B4B3C-EBF9-4008-A716-973FDCED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107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165A6-ED4C-4A9A-B80E-87A18C4A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BA2F49-8D0F-4B7F-BF36-6AA221A6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C80F02-AB61-4C51-91C3-A0DAC21E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6085E-BEEE-4C90-B9C0-AFA6FB2E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CC376-4A1B-4A39-8850-74E36EEB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856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EC3CB-1C1E-472E-BB79-FC0C93B5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4D8AA-68B4-47A6-8CD6-1230F4B14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56BF4D-4CDC-433C-AB6A-D4A364A76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DC27BC-C0C9-499F-895E-C3CC9A48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B45E9E-E339-4A9F-A206-CE882372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1DAF8-7118-45A9-9DFE-06066015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2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309B6-BD23-42C9-8A70-8CDC3E30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78EC2-782D-4D0C-8C2E-729E1C4EF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E5ABF-F85E-40B4-84CF-428EDC292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68846B-F0D0-49D8-9505-510E9AC87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6B3408-6FD2-4383-A8FB-541D15AD8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B4535C-A896-43D6-98F7-F6F60026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71F321-99FA-4CC9-8F18-50EC843F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74A65E-33A9-4D68-9750-86BD7390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5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8CCCE-B7A9-438D-87D1-9BBD9B87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EF1246-EF9E-4952-A70A-45E8F670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205B42-054B-444F-81C5-E3D7FB50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50367B-869A-4E71-B20D-7EE577AA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89EF1-277E-45F4-B77F-7C8F7494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5BE693-19D0-4ABD-97FF-0BB96DB8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33206-518B-4CAA-A897-BEB7924F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20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D61D7-45D2-4087-B04B-11F7437C6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D63B5-5577-4D39-BD5F-FC68F7B89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F58A2E-54F4-4233-8B6A-0EB5B24E5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BDAF3-D88A-4EB7-81B2-DE2E2E17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72F3AC-9291-4A80-AB0F-2B62A0B5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67B6A2-15B5-4F40-A94B-44BADB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3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89810-00B1-488C-A92E-03272BEA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B7356B-864B-49B8-A1B4-3706DF703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9EF7FC-E073-45CC-B451-100E1B8F8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BFEF14-E9F8-43D3-BE6D-55D530B9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615BC-207B-4A35-90E5-F006707C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2B4A1D-C2EF-453F-85F7-99456009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3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604E0F-7AB0-4234-97AC-51F228C60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72F6C-2E18-499C-9B1C-DE5BAEB84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268B3-BF89-4CBD-95C7-5404FF0ED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71348-187B-4312-B770-263F9095BF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60A07-71B8-428E-A578-AB6A7FD93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FC9F8-E938-4388-809E-D2F1044B0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D0359-ABB2-4324-9CF3-4C72139B4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47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2.wdp"/><Relationship Id="rId18" Type="http://schemas.microsoft.com/office/2007/relationships/hdphoto" Target="../media/hdphoto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21.png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5" Type="http://schemas.openxmlformats.org/officeDocument/2006/relationships/image" Target="../media/image16.png"/><Relationship Id="rId10" Type="http://schemas.microsoft.com/office/2007/relationships/hdphoto" Target="../media/hdphoto1.wdp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5.png"/><Relationship Id="rId9" Type="http://schemas.microsoft.com/office/2007/relationships/diagramDrawing" Target="../diagrams/drawing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36.png"/><Relationship Id="rId10" Type="http://schemas.microsoft.com/office/2007/relationships/diagramDrawing" Target="../diagrams/drawing2.xml"/><Relationship Id="rId4" Type="http://schemas.openxmlformats.org/officeDocument/2006/relationships/image" Target="../media/image35.png"/><Relationship Id="rId9" Type="http://schemas.openxmlformats.org/officeDocument/2006/relationships/diagramColors" Target="../diagrams/colors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diagramDrawing" Target="../diagrams/drawing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41.png"/><Relationship Id="rId5" Type="http://schemas.openxmlformats.org/officeDocument/2006/relationships/diagramData" Target="../diagrams/data4.xml"/><Relationship Id="rId10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diagramDrawing" Target="../diagrams/drawing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presentation/d/1RqTSw4D-9CDW2kKBnhQC-SRQTKphMv-iTxB00bNYEPI/mobilepresent?slide=id.g7383376861_0_2814" TargetMode="External"/><Relationship Id="rId3" Type="http://schemas.openxmlformats.org/officeDocument/2006/relationships/hyperlink" Target="https://blog.tensorflow.org/2020/04/quantization-aware-training-with-tensorflow-model-optimization-toolkit.html" TargetMode="External"/><Relationship Id="rId7" Type="http://schemas.openxmlformats.org/officeDocument/2006/relationships/hyperlink" Target="https://www.tensorflow.org/lite/guide/get_starte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kim.tistory.com/132?category=703510" TargetMode="External"/><Relationship Id="rId5" Type="http://schemas.openxmlformats.org/officeDocument/2006/relationships/hyperlink" Target="https://goodtogreate.tistory.com/entry/tensorflow-lite-%EA%B0%9C%EB%B0%9C%EC%9E%90-%ED%94%84%EB%A6%AC%EB%B7%B0-%EA%B3%B5%EA%B0%9C?category=701595?category=701595" TargetMode="External"/><Relationship Id="rId4" Type="http://schemas.openxmlformats.org/officeDocument/2006/relationships/hyperlink" Target="https://classroom.udacity.com/courses/ud190/lessons/9119f2ba-3831-4cf3-adda-0ff6e9cac98c/concepts/b199e084-a933-413a-abb3-304b894d646d" TargetMode="Externa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CED8C-A808-46D0-86F2-9CDD98F09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4803" y="2033300"/>
            <a:ext cx="9144000" cy="1203746"/>
          </a:xfrm>
        </p:spPr>
        <p:txBody>
          <a:bodyPr/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3FA72D-661B-48A1-916C-8BF65F28F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324" y="3723956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HAI Lab</a:t>
            </a:r>
          </a:p>
          <a:p>
            <a:pPr algn="r"/>
            <a:r>
              <a:rPr lang="ko-KR" altLang="en-US" dirty="0"/>
              <a:t>김대현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6AB3BE-5EC9-4E03-9685-61C460161ACD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BA5DE4-94FB-43DE-B70F-B9DF8988CB7A}"/>
              </a:ext>
            </a:extLst>
          </p:cNvPr>
          <p:cNvSpPr txBox="1"/>
          <p:nvPr/>
        </p:nvSpPr>
        <p:spPr>
          <a:xfrm>
            <a:off x="5934740" y="6488668"/>
            <a:ext cx="625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/>
              <a:t>2021.03.25</a:t>
            </a:r>
          </a:p>
        </p:txBody>
      </p:sp>
    </p:spTree>
    <p:extLst>
      <p:ext uri="{BB962C8B-B14F-4D97-AF65-F5344CB8AC3E}">
        <p14:creationId xmlns:p14="http://schemas.microsoft.com/office/powerpoint/2010/main" val="26392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"/>
    </mc:Choice>
    <mc:Fallback xmlns="">
      <p:transition spd="slow" advTm="10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6348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6F0B07-300F-4720-9455-0418B9C2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2E2B9-F155-4374-8C8D-006ACF021B60}"/>
              </a:ext>
            </a:extLst>
          </p:cNvPr>
          <p:cNvSpPr txBox="1"/>
          <p:nvPr/>
        </p:nvSpPr>
        <p:spPr>
          <a:xfrm>
            <a:off x="1669680" y="168272"/>
            <a:ext cx="84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BDA68-18EE-4437-953E-88D82F85A90F}"/>
              </a:ext>
            </a:extLst>
          </p:cNvPr>
          <p:cNvSpPr txBox="1"/>
          <p:nvPr/>
        </p:nvSpPr>
        <p:spPr>
          <a:xfrm flipH="1">
            <a:off x="1669680" y="946379"/>
            <a:ext cx="79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uantization</a:t>
            </a:r>
            <a:endParaRPr lang="en-US" altLang="ko-KR" b="1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C07136-7E7A-4AB7-BB95-39BF75FE3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506" y="1532514"/>
            <a:ext cx="6076950" cy="11535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79A1FA-7245-4C6A-9439-D22AD94F1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255" y="3136841"/>
            <a:ext cx="8096250" cy="2714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FC73F-1D75-47EB-84DA-041BAF7A6D86}"/>
              </a:ext>
            </a:extLst>
          </p:cNvPr>
          <p:cNvSpPr txBox="1"/>
          <p:nvPr/>
        </p:nvSpPr>
        <p:spPr>
          <a:xfrm>
            <a:off x="3265570" y="2767509"/>
            <a:ext cx="544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Fig.1 32bit</a:t>
            </a:r>
            <a:r>
              <a:rPr lang="ko-KR" altLang="en-US" dirty="0"/>
              <a:t> </a:t>
            </a:r>
            <a:r>
              <a:rPr lang="en-US" altLang="ko-KR" dirty="0"/>
              <a:t>floating point(ref : Wikipedia)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760D37-B0EB-4CF0-83F9-3CDA874A3BF9}"/>
              </a:ext>
            </a:extLst>
          </p:cNvPr>
          <p:cNvSpPr txBox="1"/>
          <p:nvPr/>
        </p:nvSpPr>
        <p:spPr>
          <a:xfrm>
            <a:off x="2559370" y="5750002"/>
            <a:ext cx="671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Fig.2 TF</a:t>
            </a:r>
            <a:r>
              <a:rPr lang="ko-KR" altLang="en-US" dirty="0"/>
              <a:t> </a:t>
            </a:r>
            <a:r>
              <a:rPr lang="en-US" altLang="ko-KR" dirty="0"/>
              <a:t>Lite</a:t>
            </a:r>
            <a:r>
              <a:rPr lang="ko-KR" altLang="en-US" dirty="0"/>
              <a:t> </a:t>
            </a:r>
            <a:r>
              <a:rPr lang="en-US" altLang="ko-KR" dirty="0"/>
              <a:t>Option</a:t>
            </a:r>
            <a:r>
              <a:rPr lang="ko-KR" altLang="en-US" dirty="0"/>
              <a:t> </a:t>
            </a:r>
            <a:r>
              <a:rPr lang="en-US" altLang="ko-KR" dirty="0"/>
              <a:t>Table (ref : TF Lite Documentation) 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F884EF-E89E-49C1-8B9D-37F9F5E342E9}"/>
              </a:ext>
            </a:extLst>
          </p:cNvPr>
          <p:cNvCxnSpPr/>
          <p:nvPr/>
        </p:nvCxnSpPr>
        <p:spPr>
          <a:xfrm>
            <a:off x="388144" y="3136841"/>
            <a:ext cx="11138448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A58007-B523-4411-9AA9-EFC622AF37CE}"/>
              </a:ext>
            </a:extLst>
          </p:cNvPr>
          <p:cNvSpPr/>
          <p:nvPr/>
        </p:nvSpPr>
        <p:spPr>
          <a:xfrm>
            <a:off x="2107000" y="3713066"/>
            <a:ext cx="7765961" cy="72204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6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-2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6F0B07-300F-4720-9455-0418B9C2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2E2B9-F155-4374-8C8D-006ACF021B60}"/>
              </a:ext>
            </a:extLst>
          </p:cNvPr>
          <p:cNvSpPr txBox="1"/>
          <p:nvPr/>
        </p:nvSpPr>
        <p:spPr>
          <a:xfrm>
            <a:off x="1669680" y="168272"/>
            <a:ext cx="84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BDA68-18EE-4437-953E-88D82F85A90F}"/>
              </a:ext>
            </a:extLst>
          </p:cNvPr>
          <p:cNvSpPr txBox="1"/>
          <p:nvPr/>
        </p:nvSpPr>
        <p:spPr>
          <a:xfrm flipH="1">
            <a:off x="1669680" y="946379"/>
            <a:ext cx="79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Example – 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Mnis</a:t>
            </a:r>
            <a:r>
              <a:rPr lang="en-US" altLang="ko-KR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</a:t>
            </a:r>
            <a:r>
              <a: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EF16E6-8FBA-4C40-BF3D-E331EC4075C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10" y="2359537"/>
            <a:ext cx="950320" cy="9398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0D4561-EA44-4DF2-8E8C-DAFC0ED4E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578" y="3338791"/>
            <a:ext cx="1125120" cy="94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038C4E-9E32-42E8-B02A-3D5490E4F710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995323" y="4440122"/>
            <a:ext cx="1125120" cy="1166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A42606-7360-43E6-87A5-1FD2C8F28A7B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568" y="3119218"/>
            <a:ext cx="1883032" cy="138154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2B63EA6-186D-4A21-8924-E1CFBE5EDAD9}"/>
              </a:ext>
            </a:extLst>
          </p:cNvPr>
          <p:cNvSpPr/>
          <p:nvPr/>
        </p:nvSpPr>
        <p:spPr>
          <a:xfrm>
            <a:off x="4650081" y="1492177"/>
            <a:ext cx="3093486" cy="48282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E3E7C5-FA81-4EDF-B6C0-097267BDC04B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3056124" y="2993913"/>
            <a:ext cx="1568137" cy="1560919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46E4510F-F81D-451F-9048-C899B078C392}"/>
              </a:ext>
            </a:extLst>
          </p:cNvPr>
          <p:cNvSpPr/>
          <p:nvPr/>
        </p:nvSpPr>
        <p:spPr>
          <a:xfrm>
            <a:off x="42932" y="1527922"/>
            <a:ext cx="3067666" cy="4792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AA4DC-058D-484A-AC12-CBFF34D7EE7D}"/>
              </a:ext>
            </a:extLst>
          </p:cNvPr>
          <p:cNvSpPr/>
          <p:nvPr/>
        </p:nvSpPr>
        <p:spPr>
          <a:xfrm>
            <a:off x="775100" y="1492177"/>
            <a:ext cx="1603331" cy="9216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Device 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B93034-6BFA-45DB-81D1-EA198A3A2B4C}"/>
              </a:ext>
            </a:extLst>
          </p:cNvPr>
          <p:cNvSpPr/>
          <p:nvPr/>
        </p:nvSpPr>
        <p:spPr>
          <a:xfrm>
            <a:off x="5373665" y="1483983"/>
            <a:ext cx="1603331" cy="981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2892E7A-1C15-45D3-B66E-FDC9E5F174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0458" y="2187541"/>
            <a:ext cx="954759" cy="8451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EB7F437-4520-46B2-AA44-683EEFADE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5615300" y="3319358"/>
            <a:ext cx="988480" cy="9812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A8ADB60-9764-4696-B663-EAF9C25AFD72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</a:blip>
          <a:stretch>
            <a:fillRect/>
          </a:stretch>
        </p:blipFill>
        <p:spPr>
          <a:xfrm>
            <a:off x="5477789" y="4354956"/>
            <a:ext cx="1292002" cy="11397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15D439-5387-4A03-992E-8C71226EC941}"/>
              </a:ext>
            </a:extLst>
          </p:cNvPr>
          <p:cNvSpPr txBox="1"/>
          <p:nvPr/>
        </p:nvSpPr>
        <p:spPr>
          <a:xfrm>
            <a:off x="856553" y="5538224"/>
            <a:ext cx="149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54A52E-FB65-4946-877D-24C0CEF921FA}"/>
              </a:ext>
            </a:extLst>
          </p:cNvPr>
          <p:cNvSpPr txBox="1"/>
          <p:nvPr/>
        </p:nvSpPr>
        <p:spPr>
          <a:xfrm>
            <a:off x="5396324" y="5538224"/>
            <a:ext cx="149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digit_classifier_video">
            <a:hlinkClick r:id="" action="ppaction://media"/>
            <a:extLst>
              <a:ext uri="{FF2B5EF4-FFF2-40B4-BE49-F238E27FC236}">
                <a16:creationId xmlns:a16="http://schemas.microsoft.com/office/drawing/2014/main" id="{86C121A3-2273-44D7-982D-3711D1FDFA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492342" y="1506218"/>
            <a:ext cx="2699657" cy="53454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AA1DB1-3724-4D07-BE84-B1DAC3CAE6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7923" y="2455101"/>
            <a:ext cx="798910" cy="6999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20B3122-A94C-45F4-8F41-9D74B3641B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2166" y="2307540"/>
            <a:ext cx="755205" cy="7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290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470647" y="389965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462547" y="1680883"/>
            <a:ext cx="7750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Ready to use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9BB8A9-F336-4E25-866D-4A858EC385C3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4FFC55-996A-41C9-8BCD-3536ED4A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7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1196"/>
            <a:ext cx="388144" cy="369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F3CB06-EC9E-4ED4-8CF3-05AC66EC3F37}"/>
              </a:ext>
            </a:extLst>
          </p:cNvPr>
          <p:cNvSpPr txBox="1"/>
          <p:nvPr/>
        </p:nvSpPr>
        <p:spPr>
          <a:xfrm>
            <a:off x="337344" y="2035913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1.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Train out model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2.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Convert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model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to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384D3-39D6-4FD6-A737-5F0746945DA1}"/>
              </a:ext>
            </a:extLst>
          </p:cNvPr>
          <p:cNvSpPr txBox="1"/>
          <p:nvPr/>
        </p:nvSpPr>
        <p:spPr>
          <a:xfrm>
            <a:off x="1669680" y="168272"/>
            <a:ext cx="4966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 to use </a:t>
            </a:r>
            <a:r>
              <a:rPr lang="en-US" altLang="ko-KR" sz="4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sz="4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endParaRPr lang="en-US" altLang="ko-KR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885EE-97EA-41E0-8AEE-7599B29B2E23}"/>
              </a:ext>
            </a:extLst>
          </p:cNvPr>
          <p:cNvSpPr txBox="1"/>
          <p:nvPr/>
        </p:nvSpPr>
        <p:spPr>
          <a:xfrm flipH="1">
            <a:off x="1669680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How to make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3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 to use </a:t>
            </a:r>
            <a:r>
              <a:rPr lang="en-US" altLang="ko-KR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endParaRPr lang="en-US" altLang="ko-KR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79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1.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Train out model – Linear Regression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42A08B-1B7E-4771-93EC-1DF5AA6D2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3494"/>
            <a:ext cx="6096000" cy="5005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B32E8F-DEE7-4C06-8A3D-6043E0423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90381"/>
            <a:ext cx="6096000" cy="49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5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 to use </a:t>
            </a:r>
            <a:r>
              <a:rPr lang="en-US" altLang="ko-KR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endParaRPr lang="en-US" altLang="ko-KR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79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2.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Convert </a:t>
            </a: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model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to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– Linear Regression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7F5801-9FD5-40CD-ADDC-00FFE3776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128" y="2708908"/>
            <a:ext cx="1610085" cy="1683917"/>
          </a:xfrm>
          <a:prstGeom prst="rect">
            <a:avLst/>
          </a:prstGeom>
        </p:spPr>
      </p:pic>
      <p:pic>
        <p:nvPicPr>
          <p:cNvPr id="16" name="그림 15" descr="화살이(가) 표시된 사진&#10;&#10;자동 생성된 설명">
            <a:extLst>
              <a:ext uri="{FF2B5EF4-FFF2-40B4-BE49-F238E27FC236}">
                <a16:creationId xmlns:a16="http://schemas.microsoft.com/office/drawing/2014/main" id="{339ABB70-690D-4AA5-A487-EEECA53084A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09" y="3113967"/>
            <a:ext cx="766916" cy="841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01E3EE-4E38-4D9D-9587-EDDFB6D1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377" y="2692516"/>
            <a:ext cx="1610085" cy="1683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323348-779D-4316-9186-E1A4943BE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351" y="1471182"/>
            <a:ext cx="6132514" cy="5005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55CC74-9AF9-472A-9E77-B78A04344982}"/>
              </a:ext>
            </a:extLst>
          </p:cNvPr>
          <p:cNvSpPr txBox="1"/>
          <p:nvPr/>
        </p:nvSpPr>
        <p:spPr>
          <a:xfrm>
            <a:off x="6684372" y="4561099"/>
            <a:ext cx="196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Saved_model.pd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D868E-1AAE-4BC2-80FF-8547E1BEB8F8}"/>
              </a:ext>
            </a:extLst>
          </p:cNvPr>
          <p:cNvSpPr txBox="1"/>
          <p:nvPr/>
        </p:nvSpPr>
        <p:spPr>
          <a:xfrm>
            <a:off x="9772377" y="4561099"/>
            <a:ext cx="196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Lab_seminar.tflite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4BD304-7E75-47BF-BD9A-D5735E26FBC2}"/>
              </a:ext>
            </a:extLst>
          </p:cNvPr>
          <p:cNvSpPr/>
          <p:nvPr/>
        </p:nvSpPr>
        <p:spPr>
          <a:xfrm>
            <a:off x="-3" y="4436203"/>
            <a:ext cx="6132515" cy="165801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92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290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470647" y="389965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462547" y="1680883"/>
            <a:ext cx="7750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Ready to use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/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1"/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  <a:endParaRPr lang="en-US" altLang="ko-KR" b="1" dirty="0">
              <a:solidFill>
                <a:schemeClr val="accent1"/>
              </a:solidFill>
              <a:highlight>
                <a:srgbClr val="FFFF0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9BB8A9-F336-4E25-866D-4A858EC385C3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4FFC55-996A-41C9-8BCD-3536ED4A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3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1196"/>
            <a:ext cx="388144" cy="369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F3CB06-EC9E-4ED4-8CF3-05AC66EC3F37}"/>
              </a:ext>
            </a:extLst>
          </p:cNvPr>
          <p:cNvSpPr txBox="1"/>
          <p:nvPr/>
        </p:nvSpPr>
        <p:spPr>
          <a:xfrm>
            <a:off x="0" y="1615342"/>
            <a:ext cx="1219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1.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Train out model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2.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Convert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model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to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3.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Make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android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studio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4. U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pdate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gradle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file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5. Make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assets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folder &amp;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Add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file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4A8A5E-30B3-47F9-88BF-1014B97D6D27}"/>
              </a:ext>
            </a:extLst>
          </p:cNvPr>
          <p:cNvCxnSpPr>
            <a:cxnSpLocks/>
          </p:cNvCxnSpPr>
          <p:nvPr/>
        </p:nvCxnSpPr>
        <p:spPr>
          <a:xfrm>
            <a:off x="194072" y="2888044"/>
            <a:ext cx="1162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320B940-D8A0-4EBC-B6B5-B0A39084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275" y="1628042"/>
            <a:ext cx="1365324" cy="1128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3384D3-39D6-4FD6-A737-5F0746945DA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885EE-97EA-41E0-8AEE-7599B29B2E23}"/>
              </a:ext>
            </a:extLst>
          </p:cNvPr>
          <p:cNvSpPr txBox="1"/>
          <p:nvPr/>
        </p:nvSpPr>
        <p:spPr>
          <a:xfrm flipH="1">
            <a:off x="1669680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Road to use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791B80-1B5C-4E15-A391-5F69E2069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380" y="3135032"/>
            <a:ext cx="3031264" cy="20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2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6348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6F0B07-300F-4720-9455-0418B9C2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2E2B9-F155-4374-8C8D-006ACF021B60}"/>
              </a:ext>
            </a:extLst>
          </p:cNvPr>
          <p:cNvSpPr txBox="1"/>
          <p:nvPr/>
        </p:nvSpPr>
        <p:spPr>
          <a:xfrm>
            <a:off x="1669680" y="168272"/>
            <a:ext cx="84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BDA68-18EE-4437-953E-88D82F85A90F}"/>
              </a:ext>
            </a:extLst>
          </p:cNvPr>
          <p:cNvSpPr txBox="1"/>
          <p:nvPr/>
        </p:nvSpPr>
        <p:spPr>
          <a:xfrm flipH="1">
            <a:off x="1669680" y="946379"/>
            <a:ext cx="79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Intro</a:t>
            </a:r>
            <a:endParaRPr lang="en-US" altLang="ko-KR" b="1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EB2DB3-C2F7-42DA-BC21-230A34756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099" y="2197470"/>
            <a:ext cx="1778439" cy="77249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FBFE1CE-90EF-4BC2-AA9E-F91D1871F9F7}"/>
              </a:ext>
            </a:extLst>
          </p:cNvPr>
          <p:cNvCxnSpPr>
            <a:cxnSpLocks/>
          </p:cNvCxnSpPr>
          <p:nvPr/>
        </p:nvCxnSpPr>
        <p:spPr>
          <a:xfrm flipH="1">
            <a:off x="6132513" y="2056487"/>
            <a:ext cx="1" cy="4241178"/>
          </a:xfrm>
          <a:prstGeom prst="line">
            <a:avLst/>
          </a:prstGeom>
          <a:ln w="41275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9779DDF-1CE5-404D-8FCB-E3FF6F98F85C}"/>
              </a:ext>
            </a:extLst>
          </p:cNvPr>
          <p:cNvCxnSpPr>
            <a:cxnSpLocks/>
          </p:cNvCxnSpPr>
          <p:nvPr/>
        </p:nvCxnSpPr>
        <p:spPr>
          <a:xfrm>
            <a:off x="2665413" y="3402158"/>
            <a:ext cx="6934200" cy="26842"/>
          </a:xfrm>
          <a:prstGeom prst="line">
            <a:avLst/>
          </a:prstGeom>
          <a:ln w="60325" cmpd="sng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53A382A-D0FA-491C-980F-62FDE729830E}"/>
              </a:ext>
            </a:extLst>
          </p:cNvPr>
          <p:cNvCxnSpPr>
            <a:cxnSpLocks/>
          </p:cNvCxnSpPr>
          <p:nvPr/>
        </p:nvCxnSpPr>
        <p:spPr>
          <a:xfrm>
            <a:off x="2662053" y="5169813"/>
            <a:ext cx="7075487" cy="0"/>
          </a:xfrm>
          <a:prstGeom prst="line">
            <a:avLst/>
          </a:prstGeom>
          <a:ln w="60325" cmpd="sng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2CB1ADDE-96F8-4CFB-A492-AA0570D26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756" y="2118218"/>
            <a:ext cx="1547788" cy="104067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21A96AE-B4B3-4CAF-809E-858545A4FACC}"/>
              </a:ext>
            </a:extLst>
          </p:cNvPr>
          <p:cNvSpPr txBox="1"/>
          <p:nvPr/>
        </p:nvSpPr>
        <p:spPr>
          <a:xfrm>
            <a:off x="3330609" y="3792091"/>
            <a:ext cx="1825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Swift</a:t>
            </a:r>
          </a:p>
          <a:p>
            <a:endParaRPr lang="en-US" altLang="ko-KR" dirty="0">
              <a:latin typeface="나눔고딕 Light" panose="020B0600000101010101" charset="-127"/>
              <a:ea typeface="나눔고딕 Light" panose="020B0600000101010101" charset="-127"/>
            </a:endParaRPr>
          </a:p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Objective – 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98121E-7267-4D99-8537-BC8563513034}"/>
              </a:ext>
            </a:extLst>
          </p:cNvPr>
          <p:cNvSpPr txBox="1"/>
          <p:nvPr/>
        </p:nvSpPr>
        <p:spPr>
          <a:xfrm>
            <a:off x="7475380" y="3760843"/>
            <a:ext cx="1825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Java</a:t>
            </a:r>
          </a:p>
          <a:p>
            <a:endParaRPr lang="en-US" altLang="ko-KR" dirty="0">
              <a:latin typeface="나눔고딕 Light" panose="020B0600000101010101" charset="-127"/>
              <a:ea typeface="나눔고딕 Light" panose="020B0600000101010101" charset="-127"/>
            </a:endParaRPr>
          </a:p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Kotlin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FD1A12-9385-493C-B0D8-DC003A837224}"/>
              </a:ext>
            </a:extLst>
          </p:cNvPr>
          <p:cNvSpPr txBox="1"/>
          <p:nvPr/>
        </p:nvSpPr>
        <p:spPr>
          <a:xfrm>
            <a:off x="7440488" y="5618890"/>
            <a:ext cx="182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Android Studio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836D3F-9265-41B7-85F1-8BC8058D74EA}"/>
              </a:ext>
            </a:extLst>
          </p:cNvPr>
          <p:cNvSpPr txBox="1"/>
          <p:nvPr/>
        </p:nvSpPr>
        <p:spPr>
          <a:xfrm>
            <a:off x="3483008" y="5618890"/>
            <a:ext cx="182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고딕 Light" panose="020B0600000101010101" charset="-127"/>
                <a:ea typeface="나눔고딕 Light" panose="020B0600000101010101" charset="-127"/>
              </a:rPr>
              <a:t>Xcode</a:t>
            </a:r>
            <a:endParaRPr lang="en-US" altLang="ko-KR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8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80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1.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Train out model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Our project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276CC5C-68EB-49B2-8A1B-1C9803DBA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181"/>
            <a:ext cx="6096000" cy="50174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7F5801-9FD5-40CD-ADDC-00FFE3776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147" y="2022844"/>
            <a:ext cx="2847975" cy="3429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D881C8-76BA-4E8E-949D-6050E886406B}"/>
              </a:ext>
            </a:extLst>
          </p:cNvPr>
          <p:cNvSpPr/>
          <p:nvPr/>
        </p:nvSpPr>
        <p:spPr>
          <a:xfrm>
            <a:off x="-88900" y="6094217"/>
            <a:ext cx="6184900" cy="16192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CDEAD54-F61E-4FEE-A504-989C24B80694}"/>
              </a:ext>
            </a:extLst>
          </p:cNvPr>
          <p:cNvCxnSpPr>
            <a:cxnSpLocks/>
          </p:cNvCxnSpPr>
          <p:nvPr/>
        </p:nvCxnSpPr>
        <p:spPr>
          <a:xfrm flipV="1">
            <a:off x="6229350" y="4610637"/>
            <a:ext cx="1459337" cy="15645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66CC29-51E5-44EA-9329-F2C9AC246698}"/>
              </a:ext>
            </a:extLst>
          </p:cNvPr>
          <p:cNvSpPr txBox="1"/>
          <p:nvPr/>
        </p:nvSpPr>
        <p:spPr>
          <a:xfrm>
            <a:off x="8419561" y="5539695"/>
            <a:ext cx="22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dnn_model.h5</a:t>
            </a:r>
            <a:endParaRPr lang="ko-KR" altLang="en-US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42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>
            <a:off x="6934200" y="2524453"/>
            <a:ext cx="4205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김대현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Dae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-Hyun Kim)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1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Human AI interaction Lab</a:t>
            </a:r>
          </a:p>
          <a:p>
            <a:pPr lvl="1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석사과정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(2020.03 ~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3448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 소개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198EC-26FE-4062-AF43-5E0F26F3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13" y="2127926"/>
            <a:ext cx="2143125" cy="3000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E20F7E-B8AA-45A6-91E8-1629E7CCFD8E}"/>
              </a:ext>
            </a:extLst>
          </p:cNvPr>
          <p:cNvSpPr txBox="1"/>
          <p:nvPr/>
        </p:nvSpPr>
        <p:spPr>
          <a:xfrm>
            <a:off x="6614160" y="1857653"/>
            <a:ext cx="420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□ 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소개 및 프로필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A18B5-B37B-4551-AA53-5C706AE4444B}"/>
              </a:ext>
            </a:extLst>
          </p:cNvPr>
          <p:cNvSpPr txBox="1"/>
          <p:nvPr/>
        </p:nvSpPr>
        <p:spPr>
          <a:xfrm>
            <a:off x="6934200" y="4301712"/>
            <a:ext cx="4343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연구 분야 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1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Machine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Learning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Algorithms</a:t>
            </a:r>
          </a:p>
          <a:p>
            <a:pPr lvl="1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Mobile App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1B8D4A-18B9-4F7D-97F2-2EBDFBFBC72D}"/>
              </a:ext>
            </a:extLst>
          </p:cNvPr>
          <p:cNvCxnSpPr>
            <a:cxnSpLocks/>
          </p:cNvCxnSpPr>
          <p:nvPr/>
        </p:nvCxnSpPr>
        <p:spPr>
          <a:xfrm>
            <a:off x="5455920" y="1630680"/>
            <a:ext cx="0" cy="467868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051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-6402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80" y="946379"/>
            <a:ext cx="79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2.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Conver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 model to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Our project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5B0563-3AF7-477D-BFD9-A8884D96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8493"/>
            <a:ext cx="6132513" cy="2950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FE22BC-9CD0-427D-9B9F-8EA27629D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128" y="2708908"/>
            <a:ext cx="1610085" cy="1683917"/>
          </a:xfrm>
          <a:prstGeom prst="rect">
            <a:avLst/>
          </a:prstGeom>
        </p:spPr>
      </p:pic>
      <p:pic>
        <p:nvPicPr>
          <p:cNvPr id="12" name="그림 11" descr="화살이(가) 표시된 사진&#10;&#10;자동 생성된 설명">
            <a:extLst>
              <a:ext uri="{FF2B5EF4-FFF2-40B4-BE49-F238E27FC236}">
                <a16:creationId xmlns:a16="http://schemas.microsoft.com/office/drawing/2014/main" id="{E2DBF13F-9199-4AF2-834A-3EA6055E74E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09" y="3113967"/>
            <a:ext cx="766916" cy="8410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2C258F-81F0-4C79-9CCE-8BA86DCE0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377" y="2692516"/>
            <a:ext cx="1610085" cy="1683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D2BF15-6548-4BD0-97C3-1EF2363C5208}"/>
              </a:ext>
            </a:extLst>
          </p:cNvPr>
          <p:cNvSpPr txBox="1"/>
          <p:nvPr/>
        </p:nvSpPr>
        <p:spPr>
          <a:xfrm>
            <a:off x="6684372" y="4561099"/>
            <a:ext cx="196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dnn_model.h5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C331FC-D375-4AEF-9251-460AFEDA65CF}"/>
              </a:ext>
            </a:extLst>
          </p:cNvPr>
          <p:cNvSpPr txBox="1"/>
          <p:nvPr/>
        </p:nvSpPr>
        <p:spPr>
          <a:xfrm>
            <a:off x="9772377" y="4561099"/>
            <a:ext cx="212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Binary_tensorflow</a:t>
            </a:r>
            <a:endParaRPr lang="en-US" altLang="ko-KR" dirty="0"/>
          </a:p>
          <a:p>
            <a:r>
              <a:rPr lang="en-US" altLang="ko-KR" dirty="0"/>
              <a:t>_</a:t>
            </a:r>
            <a:r>
              <a:rPr lang="en-US" altLang="ko-KR" dirty="0" err="1"/>
              <a:t>lite_model.tflite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433602-B3D2-419D-9D4E-2EBC3904AFCC}"/>
              </a:ext>
            </a:extLst>
          </p:cNvPr>
          <p:cNvSpPr/>
          <p:nvPr/>
        </p:nvSpPr>
        <p:spPr>
          <a:xfrm flipV="1">
            <a:off x="-88900" y="4376432"/>
            <a:ext cx="6184900" cy="36933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7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80" y="946379"/>
            <a:ext cx="624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3.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Make your android studio project </a:t>
            </a: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 android studio)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D3F7C9-32E4-40A8-A968-C89158DF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483985"/>
            <a:ext cx="8534400" cy="50046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6327DA-8939-44EA-90F5-AE9551D228C7}"/>
              </a:ext>
            </a:extLst>
          </p:cNvPr>
          <p:cNvSpPr/>
          <p:nvPr/>
        </p:nvSpPr>
        <p:spPr>
          <a:xfrm flipV="1">
            <a:off x="5215943" y="2799694"/>
            <a:ext cx="4185633" cy="36933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1DD55F-D4CE-4F21-9D64-43B0F49062E9}"/>
              </a:ext>
            </a:extLst>
          </p:cNvPr>
          <p:cNvSpPr/>
          <p:nvPr/>
        </p:nvSpPr>
        <p:spPr>
          <a:xfrm flipV="1">
            <a:off x="5215943" y="4283679"/>
            <a:ext cx="4185634" cy="36933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0CFFC2-B6F6-4A51-A1AD-F38A6FE9B94D}"/>
              </a:ext>
            </a:extLst>
          </p:cNvPr>
          <p:cNvSpPr/>
          <p:nvPr/>
        </p:nvSpPr>
        <p:spPr>
          <a:xfrm flipV="1">
            <a:off x="3444239" y="4995325"/>
            <a:ext cx="967741" cy="24637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66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-2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80" y="946379"/>
            <a:ext cx="496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4.  Update </a:t>
            </a:r>
            <a:r>
              <a:rPr lang="en-US" altLang="ko-KR" sz="1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gradle</a:t>
            </a: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file (in android studio)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359031-A778-44D0-A397-2EAEDEA33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3983"/>
            <a:ext cx="6093201" cy="49923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BB40CC-FD83-4639-B0AC-C8D48F4AF42E}"/>
              </a:ext>
            </a:extLst>
          </p:cNvPr>
          <p:cNvSpPr txBox="1"/>
          <p:nvPr/>
        </p:nvSpPr>
        <p:spPr>
          <a:xfrm>
            <a:off x="7700839" y="1610577"/>
            <a:ext cx="325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 Light" panose="020B0600000101010101" charset="-127"/>
                <a:ea typeface="나눔고딕 Light" panose="020B0600000101010101" charset="-127"/>
              </a:rPr>
              <a:t>What to update </a:t>
            </a:r>
            <a:r>
              <a:rPr lang="en-US" altLang="ko-KR" b="1" dirty="0" err="1">
                <a:latin typeface="나눔고딕 Light" panose="020B0600000101010101" charset="-127"/>
                <a:ea typeface="나눔고딕 Light" panose="020B0600000101010101" charset="-127"/>
              </a:rPr>
              <a:t>gradle</a:t>
            </a:r>
            <a:r>
              <a:rPr lang="en-US" altLang="ko-KR" b="1" dirty="0">
                <a:latin typeface="나눔고딕 Light" panose="020B0600000101010101" charset="-127"/>
                <a:ea typeface="나눔고딕 Light" panose="020B0600000101010101" charset="-127"/>
              </a:rPr>
              <a:t> file</a:t>
            </a:r>
            <a:endParaRPr lang="ko-KR" altLang="en-US" b="1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F955E3EC-5B07-44E4-B48E-9780CED56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033990"/>
              </p:ext>
            </p:extLst>
          </p:nvPr>
        </p:nvGraphicFramePr>
        <p:xfrm>
          <a:off x="8077650" y="2072539"/>
          <a:ext cx="2121501" cy="4382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EB097-F177-4F5C-BED1-D923385CF16A}"/>
              </a:ext>
            </a:extLst>
          </p:cNvPr>
          <p:cNvSpPr/>
          <p:nvPr/>
        </p:nvSpPr>
        <p:spPr>
          <a:xfrm>
            <a:off x="0" y="4148138"/>
            <a:ext cx="6096000" cy="3095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A5C7F5-1687-4DE4-BA64-2BC991FF09CD}"/>
              </a:ext>
            </a:extLst>
          </p:cNvPr>
          <p:cNvSpPr/>
          <p:nvPr/>
        </p:nvSpPr>
        <p:spPr>
          <a:xfrm>
            <a:off x="0" y="4672013"/>
            <a:ext cx="6096000" cy="16192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6CE601-5BB1-44EC-AF53-4E5428F2B530}"/>
              </a:ext>
            </a:extLst>
          </p:cNvPr>
          <p:cNvSpPr/>
          <p:nvPr/>
        </p:nvSpPr>
        <p:spPr>
          <a:xfrm>
            <a:off x="0" y="5956300"/>
            <a:ext cx="6093201" cy="439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55B0487-6EE5-467B-9CF2-8AFBE20784F4}"/>
              </a:ext>
            </a:extLst>
          </p:cNvPr>
          <p:cNvCxnSpPr>
            <a:cxnSpLocks/>
          </p:cNvCxnSpPr>
          <p:nvPr/>
        </p:nvCxnSpPr>
        <p:spPr>
          <a:xfrm flipV="1">
            <a:off x="6235925" y="2817054"/>
            <a:ext cx="1701800" cy="148053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D24E24-8E50-42E4-B755-369E5A1A6653}"/>
              </a:ext>
            </a:extLst>
          </p:cNvPr>
          <p:cNvCxnSpPr>
            <a:cxnSpLocks/>
          </p:cNvCxnSpPr>
          <p:nvPr/>
        </p:nvCxnSpPr>
        <p:spPr>
          <a:xfrm flipV="1">
            <a:off x="6205593" y="4343151"/>
            <a:ext cx="1629038" cy="409824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F361322-0CA8-4D0A-BE49-16F092485510}"/>
              </a:ext>
            </a:extLst>
          </p:cNvPr>
          <p:cNvCxnSpPr>
            <a:cxnSpLocks/>
          </p:cNvCxnSpPr>
          <p:nvPr/>
        </p:nvCxnSpPr>
        <p:spPr>
          <a:xfrm flipV="1">
            <a:off x="6205593" y="5824470"/>
            <a:ext cx="1629038" cy="38898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851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1"/>
            <a:ext cx="12192000" cy="15062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78" y="946379"/>
            <a:ext cx="85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4.  Update </a:t>
            </a:r>
            <a:r>
              <a:rPr lang="en-US" altLang="ko-KR" sz="1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gradle</a:t>
            </a: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file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 Add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aaptOptions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359031-A778-44D0-A397-2EAEDEA33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221"/>
            <a:ext cx="6096000" cy="49701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CD51CC-1CE9-4072-A077-BFCD22DC5FF6}"/>
              </a:ext>
            </a:extLst>
          </p:cNvPr>
          <p:cNvSpPr/>
          <p:nvPr/>
        </p:nvSpPr>
        <p:spPr>
          <a:xfrm>
            <a:off x="0" y="4148138"/>
            <a:ext cx="6096000" cy="3095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4A6472-5CFD-42E0-A24C-54D8DF96E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02" y="2868460"/>
            <a:ext cx="4626525" cy="2317090"/>
          </a:xfrm>
          <a:prstGeom prst="rect">
            <a:avLst/>
          </a:prstGeom>
        </p:spPr>
      </p:pic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7AD94BAA-C286-462E-953D-E2D460775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710387"/>
              </p:ext>
            </p:extLst>
          </p:nvPr>
        </p:nvGraphicFramePr>
        <p:xfrm>
          <a:off x="11064130" y="1506221"/>
          <a:ext cx="1127870" cy="4983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BE78E95-8257-45E6-A1E8-FAF3AA1B1044}"/>
              </a:ext>
            </a:extLst>
          </p:cNvPr>
          <p:cNvSpPr/>
          <p:nvPr/>
        </p:nvSpPr>
        <p:spPr>
          <a:xfrm flipH="1">
            <a:off x="6095997" y="2887512"/>
            <a:ext cx="170804" cy="1270473"/>
          </a:xfrm>
          <a:prstGeom prst="rtTriangl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82CBC8-413C-4FAD-9796-29BD673ACD88}"/>
              </a:ext>
            </a:extLst>
          </p:cNvPr>
          <p:cNvSpPr/>
          <p:nvPr/>
        </p:nvSpPr>
        <p:spPr>
          <a:xfrm>
            <a:off x="6095999" y="4148138"/>
            <a:ext cx="170803" cy="31432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3B7568C9-7298-4EA8-9E17-8A689DBD50B5}"/>
              </a:ext>
            </a:extLst>
          </p:cNvPr>
          <p:cNvSpPr/>
          <p:nvPr/>
        </p:nvSpPr>
        <p:spPr>
          <a:xfrm rot="10800000">
            <a:off x="6096000" y="4457699"/>
            <a:ext cx="170802" cy="740165"/>
          </a:xfrm>
          <a:prstGeom prst="rtTriangle">
            <a:avLst/>
          </a:prstGeom>
          <a:gradFill>
            <a:gsLst>
              <a:gs pos="0">
                <a:schemeClr val="bg1"/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0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1"/>
            <a:ext cx="12192000" cy="15062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79" y="946379"/>
            <a:ext cx="687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4.  Update </a:t>
            </a:r>
            <a:r>
              <a:rPr lang="en-US" altLang="ko-KR" sz="1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gradle</a:t>
            </a: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file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 Add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aaptOptions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BB40CC-FD83-4639-B0AC-C8D48F4AF42E}"/>
              </a:ext>
            </a:extLst>
          </p:cNvPr>
          <p:cNvSpPr txBox="1"/>
          <p:nvPr/>
        </p:nvSpPr>
        <p:spPr>
          <a:xfrm rot="10800000" flipV="1">
            <a:off x="339857" y="1815824"/>
            <a:ext cx="80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고딕 Light" panose="020B0600000101010101" charset="-127"/>
                <a:ea typeface="나눔고딕 Light" panose="020B0600000101010101" charset="-127"/>
              </a:rPr>
              <a:t>cf</a:t>
            </a:r>
            <a:r>
              <a:rPr lang="en-US" altLang="ko-KR" b="1" dirty="0">
                <a:latin typeface="나눔고딕 Light" panose="020B0600000101010101" charset="-127"/>
                <a:ea typeface="나눔고딕 Light" panose="020B0600000101010101" charset="-127"/>
              </a:rPr>
              <a:t>) If you do not add </a:t>
            </a:r>
            <a:r>
              <a:rPr lang="en-US" altLang="ko-KR" b="1" dirty="0" err="1">
                <a:latin typeface="나눔고딕 Light" panose="020B0600000101010101" charset="-127"/>
                <a:ea typeface="나눔고딕 Light" panose="020B0600000101010101" charset="-127"/>
              </a:rPr>
              <a:t>aaptOptions</a:t>
            </a:r>
            <a:r>
              <a:rPr lang="en-US" altLang="ko-KR" b="1" dirty="0">
                <a:latin typeface="나눔고딕 Light" panose="020B0600000101010101" charset="-127"/>
                <a:ea typeface="나눔고딕 Light" panose="020B0600000101010101" charset="-127"/>
              </a:rPr>
              <a:t>.. </a:t>
            </a:r>
            <a:endParaRPr lang="ko-KR" altLang="en-US" b="1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40EB97-B218-4663-922E-525FF604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6918"/>
            <a:ext cx="12192000" cy="296104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8717D9-A198-4910-909B-1864C0F4D686}"/>
              </a:ext>
            </a:extLst>
          </p:cNvPr>
          <p:cNvSpPr/>
          <p:nvPr/>
        </p:nvSpPr>
        <p:spPr>
          <a:xfrm>
            <a:off x="3937000" y="3109365"/>
            <a:ext cx="1892300" cy="3095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2CADFF-91B3-4ED7-A442-61EBCBE74FE6}"/>
              </a:ext>
            </a:extLst>
          </p:cNvPr>
          <p:cNvSpPr/>
          <p:nvPr/>
        </p:nvSpPr>
        <p:spPr>
          <a:xfrm>
            <a:off x="3937000" y="3997442"/>
            <a:ext cx="1892300" cy="3095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86C5DA-39C9-4A1F-8825-DC84D2F9CC9C}"/>
              </a:ext>
            </a:extLst>
          </p:cNvPr>
          <p:cNvSpPr/>
          <p:nvPr/>
        </p:nvSpPr>
        <p:spPr>
          <a:xfrm>
            <a:off x="3930650" y="4611460"/>
            <a:ext cx="1892300" cy="3095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88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1"/>
            <a:ext cx="12192000" cy="15062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80" y="946379"/>
            <a:ext cx="496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4.  Update </a:t>
            </a:r>
            <a:r>
              <a:rPr lang="en-US" altLang="ko-KR" sz="1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gradle</a:t>
            </a: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file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 Add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projectDir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359031-A778-44D0-A397-2EAEDEA33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221"/>
            <a:ext cx="6096000" cy="4970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BB40CC-FD83-4639-B0AC-C8D48F4AF42E}"/>
              </a:ext>
            </a:extLst>
          </p:cNvPr>
          <p:cNvSpPr txBox="1"/>
          <p:nvPr/>
        </p:nvSpPr>
        <p:spPr>
          <a:xfrm>
            <a:off x="7797043" y="-980918"/>
            <a:ext cx="309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What to update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gradle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file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37AEF1-814C-442E-9CE5-22A7C27EA861}"/>
              </a:ext>
            </a:extLst>
          </p:cNvPr>
          <p:cNvSpPr/>
          <p:nvPr/>
        </p:nvSpPr>
        <p:spPr>
          <a:xfrm>
            <a:off x="0" y="4672013"/>
            <a:ext cx="6096000" cy="161925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54BA470A-96E5-4B18-9532-AEA78C763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104043"/>
              </p:ext>
            </p:extLst>
          </p:nvPr>
        </p:nvGraphicFramePr>
        <p:xfrm>
          <a:off x="11064130" y="1506221"/>
          <a:ext cx="1127870" cy="4983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2715AE26-AC20-4CD9-8261-3B6A95C481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6126" y="2530887"/>
            <a:ext cx="4111205" cy="2537010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9C87ADA-95FF-41CB-8507-5C9F79131E4C}"/>
              </a:ext>
            </a:extLst>
          </p:cNvPr>
          <p:cNvSpPr/>
          <p:nvPr/>
        </p:nvSpPr>
        <p:spPr>
          <a:xfrm flipH="1">
            <a:off x="6096511" y="2526236"/>
            <a:ext cx="539614" cy="2150950"/>
          </a:xfrm>
          <a:prstGeom prst="rtTriangl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73D0FD-07FD-4888-86E3-C0AA56E3F011}"/>
              </a:ext>
            </a:extLst>
          </p:cNvPr>
          <p:cNvSpPr/>
          <p:nvPr/>
        </p:nvSpPr>
        <p:spPr>
          <a:xfrm>
            <a:off x="6096000" y="4672013"/>
            <a:ext cx="540127" cy="190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ED74C069-95FF-48D2-8B61-2C4B2D8532F4}"/>
              </a:ext>
            </a:extLst>
          </p:cNvPr>
          <p:cNvSpPr/>
          <p:nvPr/>
        </p:nvSpPr>
        <p:spPr>
          <a:xfrm rot="10800000">
            <a:off x="6096000" y="4838590"/>
            <a:ext cx="540126" cy="229307"/>
          </a:xfrm>
          <a:prstGeom prst="rtTriangle">
            <a:avLst/>
          </a:prstGeom>
          <a:gradFill>
            <a:gsLst>
              <a:gs pos="0">
                <a:schemeClr val="bg1"/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47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1"/>
            <a:ext cx="12192000" cy="15062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79" y="946379"/>
            <a:ext cx="742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4.  Update </a:t>
            </a:r>
            <a:r>
              <a:rPr lang="en-US" altLang="ko-KR" sz="1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gradle</a:t>
            </a: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file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- Update dependencies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359031-A778-44D0-A397-2EAEDEA334A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221"/>
            <a:ext cx="4581525" cy="49701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F75867-531C-4DD0-BE9D-C705DC41FBD7}"/>
              </a:ext>
            </a:extLst>
          </p:cNvPr>
          <p:cNvSpPr/>
          <p:nvPr/>
        </p:nvSpPr>
        <p:spPr>
          <a:xfrm>
            <a:off x="0" y="5956300"/>
            <a:ext cx="4581525" cy="439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D7C0C2FB-D210-4608-8830-1BC489AE11BB}"/>
              </a:ext>
            </a:extLst>
          </p:cNvPr>
          <p:cNvSpPr/>
          <p:nvPr/>
        </p:nvSpPr>
        <p:spPr>
          <a:xfrm flipV="1">
            <a:off x="4575818" y="5962419"/>
            <a:ext cx="125996" cy="515607"/>
          </a:xfrm>
          <a:prstGeom prst="rtTriangl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74FF678B-AFEE-4AAE-8FF4-2F9CD4ED5D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91136"/>
              </p:ext>
            </p:extLst>
          </p:nvPr>
        </p:nvGraphicFramePr>
        <p:xfrm>
          <a:off x="11064130" y="1506221"/>
          <a:ext cx="1127870" cy="4983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37C2887-7992-461B-A102-EB937CB77A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6704" y="5446837"/>
            <a:ext cx="6810375" cy="9295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5B896E-9F91-4BC7-8AE0-E22811A7B8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3413" y="1676461"/>
            <a:ext cx="6201229" cy="3409950"/>
          </a:xfrm>
          <a:prstGeom prst="rect">
            <a:avLst/>
          </a:prstGeom>
        </p:spPr>
      </p:pic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E0BA105E-48AE-46E6-BFB5-614CD8BF28E5}"/>
              </a:ext>
            </a:extLst>
          </p:cNvPr>
          <p:cNvSpPr/>
          <p:nvPr/>
        </p:nvSpPr>
        <p:spPr>
          <a:xfrm rot="16200000">
            <a:off x="2349780" y="3922771"/>
            <a:ext cx="4679674" cy="227593"/>
          </a:xfrm>
          <a:prstGeom prst="rtTriangle">
            <a:avLst/>
          </a:prstGeom>
          <a:gradFill>
            <a:gsLst>
              <a:gs pos="0">
                <a:schemeClr val="bg1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2E116C-D146-4E1E-AF60-66D67DCE6BD9}"/>
              </a:ext>
            </a:extLst>
          </p:cNvPr>
          <p:cNvSpPr/>
          <p:nvPr/>
        </p:nvSpPr>
        <p:spPr>
          <a:xfrm>
            <a:off x="4701814" y="5116570"/>
            <a:ext cx="409969" cy="1281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84B8F3-08B1-4500-9FB2-290E9C7DD107}"/>
              </a:ext>
            </a:extLst>
          </p:cNvPr>
          <p:cNvSpPr/>
          <p:nvPr/>
        </p:nvSpPr>
        <p:spPr>
          <a:xfrm>
            <a:off x="5178356" y="5672063"/>
            <a:ext cx="6295743" cy="22098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013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1"/>
            <a:ext cx="12192000" cy="15062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1669680" y="946379"/>
            <a:ext cx="794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5.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Make assets folder &amp; Add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lite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file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2974CA-8143-440C-A2F8-5419ACFF4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6221"/>
            <a:ext cx="6132513" cy="48999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3C2F01-249F-4108-ACA8-FFB662652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929" y="1506221"/>
            <a:ext cx="4526071" cy="49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471BB19-4369-46DC-97F6-7B8316F01C8B}"/>
              </a:ext>
            </a:extLst>
          </p:cNvPr>
          <p:cNvSpPr/>
          <p:nvPr/>
        </p:nvSpPr>
        <p:spPr>
          <a:xfrm>
            <a:off x="1178300" y="2157855"/>
            <a:ext cx="4385249" cy="4133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899A960D-40A7-41DC-9185-D4752A4DAAA1}"/>
              </a:ext>
            </a:extLst>
          </p:cNvPr>
          <p:cNvSpPr/>
          <p:nvPr/>
        </p:nvSpPr>
        <p:spPr>
          <a:xfrm rot="1921200">
            <a:off x="146847" y="1569329"/>
            <a:ext cx="1745652" cy="138552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1196"/>
            <a:ext cx="388144" cy="3693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3384D3-39D6-4FD6-A737-5F0746945DA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885EE-97EA-41E0-8AEE-7599B29B2E23}"/>
              </a:ext>
            </a:extLst>
          </p:cNvPr>
          <p:cNvSpPr txBox="1"/>
          <p:nvPr/>
        </p:nvSpPr>
        <p:spPr>
          <a:xfrm flipH="1">
            <a:off x="1669680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Code Flow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223BFA-8178-44C3-8A48-80C6D0CFD62D}"/>
              </a:ext>
            </a:extLst>
          </p:cNvPr>
          <p:cNvCxnSpPr/>
          <p:nvPr/>
        </p:nvCxnSpPr>
        <p:spPr>
          <a:xfrm>
            <a:off x="6132513" y="1741118"/>
            <a:ext cx="0" cy="4133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3BFEB58-0D47-42E1-A74C-E370422E6665}"/>
              </a:ext>
            </a:extLst>
          </p:cNvPr>
          <p:cNvSpPr/>
          <p:nvPr/>
        </p:nvSpPr>
        <p:spPr>
          <a:xfrm>
            <a:off x="6701478" y="2157855"/>
            <a:ext cx="4385249" cy="4133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120B31-F794-4A4F-B31D-EB64B5F534F9}"/>
              </a:ext>
            </a:extLst>
          </p:cNvPr>
          <p:cNvSpPr/>
          <p:nvPr/>
        </p:nvSpPr>
        <p:spPr>
          <a:xfrm>
            <a:off x="7270443" y="1654578"/>
            <a:ext cx="3319383" cy="121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고딕 Light" panose="020B0600000101010101" charset="-127"/>
                <a:ea typeface="나눔고딕 Light" panose="020B0600000101010101" charset="-127"/>
              </a:rPr>
              <a:t>SquatClassifier.kt</a:t>
            </a:r>
            <a:endParaRPr lang="ko-KR" altLang="en-US" dirty="0">
              <a:solidFill>
                <a:schemeClr val="tx1"/>
              </a:solidFill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0C721-778E-4978-82A7-88A299470E34}"/>
              </a:ext>
            </a:extLst>
          </p:cNvPr>
          <p:cNvSpPr/>
          <p:nvPr/>
        </p:nvSpPr>
        <p:spPr>
          <a:xfrm>
            <a:off x="1766170" y="1654578"/>
            <a:ext cx="3319383" cy="121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고딕 Light" panose="020B0600000101010101" charset="-127"/>
                <a:ea typeface="나눔고딕 Light" panose="020B0600000101010101" charset="-127"/>
              </a:rPr>
              <a:t>Mainactivity.kt</a:t>
            </a:r>
            <a:endParaRPr lang="ko-KR" altLang="en-US" dirty="0">
              <a:solidFill>
                <a:schemeClr val="tx1"/>
              </a:solidFill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617FA-1CA6-4620-ABE1-D121E5D8A625}"/>
              </a:ext>
            </a:extLst>
          </p:cNvPr>
          <p:cNvSpPr txBox="1"/>
          <p:nvPr/>
        </p:nvSpPr>
        <p:spPr>
          <a:xfrm>
            <a:off x="1955710" y="2935610"/>
            <a:ext cx="301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Step1. Read Sensor value</a:t>
            </a:r>
            <a:endParaRPr lang="ko-KR" altLang="en-US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2472D-645B-4645-9EB7-8E6C4A78BA23}"/>
              </a:ext>
            </a:extLst>
          </p:cNvPr>
          <p:cNvSpPr txBox="1"/>
          <p:nvPr/>
        </p:nvSpPr>
        <p:spPr>
          <a:xfrm>
            <a:off x="1991630" y="4115399"/>
            <a:ext cx="286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Step2. Send Sensor value</a:t>
            </a:r>
            <a:endParaRPr lang="ko-KR" altLang="en-US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28005-C391-44F3-AF98-A9FA2642E7FF}"/>
              </a:ext>
            </a:extLst>
          </p:cNvPr>
          <p:cNvSpPr txBox="1"/>
          <p:nvPr/>
        </p:nvSpPr>
        <p:spPr>
          <a:xfrm>
            <a:off x="7270442" y="3105834"/>
            <a:ext cx="3319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Step3. Receive Sensor value</a:t>
            </a:r>
            <a:endParaRPr lang="ko-KR" altLang="en-US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9580A-C0CD-4AD7-B510-00923187FB81}"/>
              </a:ext>
            </a:extLst>
          </p:cNvPr>
          <p:cNvSpPr txBox="1"/>
          <p:nvPr/>
        </p:nvSpPr>
        <p:spPr>
          <a:xfrm>
            <a:off x="7306318" y="5103540"/>
            <a:ext cx="2543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Step4. Squat classifier</a:t>
            </a:r>
            <a:endParaRPr lang="ko-KR" altLang="en-US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7B81BC-5A3F-40D5-B6D1-CB4881B06B9D}"/>
              </a:ext>
            </a:extLst>
          </p:cNvPr>
          <p:cNvSpPr txBox="1"/>
          <p:nvPr/>
        </p:nvSpPr>
        <p:spPr>
          <a:xfrm>
            <a:off x="1766170" y="5203421"/>
            <a:ext cx="3545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고딕 Light" panose="020B0600000101010101" charset="-127"/>
                <a:ea typeface="나눔고딕 Light" panose="020B0600000101010101" charset="-127"/>
              </a:rPr>
              <a:t>Step5. Compare with threshold  </a:t>
            </a:r>
            <a:endParaRPr lang="ko-KR" altLang="en-US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BB7D413-1C75-4DB4-BAEB-78B1631C52D0}"/>
              </a:ext>
            </a:extLst>
          </p:cNvPr>
          <p:cNvSpPr/>
          <p:nvPr/>
        </p:nvSpPr>
        <p:spPr>
          <a:xfrm rot="5400000">
            <a:off x="3096019" y="3421766"/>
            <a:ext cx="549810" cy="640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02587A2-BA31-408D-AC03-33E1FF5722C7}"/>
              </a:ext>
            </a:extLst>
          </p:cNvPr>
          <p:cNvSpPr/>
          <p:nvPr/>
        </p:nvSpPr>
        <p:spPr>
          <a:xfrm rot="20135106">
            <a:off x="4889058" y="3459862"/>
            <a:ext cx="2293560" cy="636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5103A26A-018D-40FE-982A-FBC8E0440F8A}"/>
              </a:ext>
            </a:extLst>
          </p:cNvPr>
          <p:cNvSpPr/>
          <p:nvPr/>
        </p:nvSpPr>
        <p:spPr>
          <a:xfrm>
            <a:off x="8417984" y="3544366"/>
            <a:ext cx="693409" cy="152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4165881-0F4F-4A30-B920-55F80EAFB2B6}"/>
              </a:ext>
            </a:extLst>
          </p:cNvPr>
          <p:cNvSpPr/>
          <p:nvPr/>
        </p:nvSpPr>
        <p:spPr>
          <a:xfrm rot="10800000">
            <a:off x="5330983" y="4995553"/>
            <a:ext cx="1758735" cy="635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469EA54-0EF5-41CE-B552-AF4ECB477D04}"/>
              </a:ext>
            </a:extLst>
          </p:cNvPr>
          <p:cNvCxnSpPr>
            <a:cxnSpLocks/>
          </p:cNvCxnSpPr>
          <p:nvPr/>
        </p:nvCxnSpPr>
        <p:spPr>
          <a:xfrm>
            <a:off x="1499669" y="-1053391"/>
            <a:ext cx="0" cy="46576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4E9961D-A2E5-44DB-9408-7528B4C17FA6}"/>
              </a:ext>
            </a:extLst>
          </p:cNvPr>
          <p:cNvCxnSpPr>
            <a:cxnSpLocks/>
          </p:cNvCxnSpPr>
          <p:nvPr/>
        </p:nvCxnSpPr>
        <p:spPr>
          <a:xfrm>
            <a:off x="2377104" y="-1103841"/>
            <a:ext cx="0" cy="46576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319AFCF-1C4D-41DD-8FFE-FAE52C154EA3}"/>
              </a:ext>
            </a:extLst>
          </p:cNvPr>
          <p:cNvSpPr txBox="1"/>
          <p:nvPr/>
        </p:nvSpPr>
        <p:spPr>
          <a:xfrm rot="1788483">
            <a:off x="327948" y="1930228"/>
            <a:ext cx="101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고딕 Light" panose="020B0600000101010101" charset="-127"/>
                <a:ea typeface="나눔고딕 Light" panose="020B0600000101010101" charset="-127"/>
              </a:rPr>
              <a:t>Squat!!</a:t>
            </a:r>
            <a:endParaRPr lang="ko-KR" altLang="en-US" dirty="0">
              <a:solidFill>
                <a:srgbClr val="C00000"/>
              </a:solidFill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44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22235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A15B6-7C93-430A-BF6F-42E75FB49399}"/>
              </a:ext>
            </a:extLst>
          </p:cNvPr>
          <p:cNvSpPr txBox="1"/>
          <p:nvPr/>
        </p:nvSpPr>
        <p:spPr>
          <a:xfrm flipH="1">
            <a:off x="1669680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1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Read sensor value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Mainactivity.kt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418420-F928-4BCB-B7D9-9FC420AD7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6219"/>
            <a:ext cx="7067884" cy="49824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67B7BD-4BD0-4338-905B-A0481F6F1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92" y="1506219"/>
            <a:ext cx="3019108" cy="4982446"/>
          </a:xfrm>
          <a:prstGeom prst="rect">
            <a:avLst/>
          </a:prstGeom>
        </p:spPr>
      </p:pic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38959A6-5B39-466A-ACCB-B9E0FB8D9C9E}"/>
              </a:ext>
            </a:extLst>
          </p:cNvPr>
          <p:cNvSpPr/>
          <p:nvPr/>
        </p:nvSpPr>
        <p:spPr>
          <a:xfrm rot="5400000" flipH="1">
            <a:off x="7841118" y="732980"/>
            <a:ext cx="558540" cy="2105009"/>
          </a:xfrm>
          <a:prstGeom prst="rtTriangl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4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17DBAD-8D2F-41D0-AA33-949E241FD659}"/>
              </a:ext>
            </a:extLst>
          </p:cNvPr>
          <p:cNvSpPr/>
          <p:nvPr/>
        </p:nvSpPr>
        <p:spPr>
          <a:xfrm>
            <a:off x="7067884" y="2064756"/>
            <a:ext cx="2105008" cy="25519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079DCDC-9E21-4A4E-BE11-17E1E4EA1C59}"/>
              </a:ext>
            </a:extLst>
          </p:cNvPr>
          <p:cNvSpPr/>
          <p:nvPr/>
        </p:nvSpPr>
        <p:spPr>
          <a:xfrm rot="5400000">
            <a:off x="6114250" y="3273582"/>
            <a:ext cx="4012274" cy="2105008"/>
          </a:xfrm>
          <a:prstGeom prst="rtTriangle">
            <a:avLst/>
          </a:prstGeom>
          <a:gradFill>
            <a:gsLst>
              <a:gs pos="0">
                <a:schemeClr val="bg1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0111CC-AD5C-4DA8-A208-425275688947}"/>
              </a:ext>
            </a:extLst>
          </p:cNvPr>
          <p:cNvSpPr/>
          <p:nvPr/>
        </p:nvSpPr>
        <p:spPr>
          <a:xfrm>
            <a:off x="9172892" y="2080260"/>
            <a:ext cx="3019108" cy="25519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1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290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470647" y="389965"/>
            <a:ext cx="2223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Perpose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611DA1-27EB-4495-B94B-F38734E41CF3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6074392-3AB7-4E58-BCFE-376E71501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3B448-257A-4416-97B6-4DE3C4B77C07}"/>
              </a:ext>
            </a:extLst>
          </p:cNvPr>
          <p:cNvSpPr txBox="1"/>
          <p:nvPr/>
        </p:nvSpPr>
        <p:spPr>
          <a:xfrm flipH="1">
            <a:off x="462547" y="1680883"/>
            <a:ext cx="7750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is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Why use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How to use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727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22235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A15B6-7C93-430A-BF6F-42E75FB49399}"/>
              </a:ext>
            </a:extLst>
          </p:cNvPr>
          <p:cNvSpPr txBox="1"/>
          <p:nvPr/>
        </p:nvSpPr>
        <p:spPr>
          <a:xfrm flipH="1">
            <a:off x="1669680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2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Send sensor value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Mainactivity.kt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565184-7EA9-4F2A-AEAF-EFCFDE3E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3705"/>
            <a:ext cx="12191999" cy="2609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430C9D-3C8A-4E28-B7C8-CFC2554243EB}"/>
              </a:ext>
            </a:extLst>
          </p:cNvPr>
          <p:cNvSpPr txBox="1"/>
          <p:nvPr/>
        </p:nvSpPr>
        <p:spPr>
          <a:xfrm>
            <a:off x="194072" y="4226511"/>
            <a:ext cx="115028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 Light" panose="020B0600000101010101" charset="-127"/>
                <a:ea typeface="나눔고딕 Light" panose="020B0600000101010101" charset="-127"/>
              </a:rPr>
              <a:t>SQUAT_DATA ACC X: [0.020631991, 0.003235194, </a:t>
            </a:r>
            <a:r>
              <a:rPr lang="en-US" altLang="ko-KR" sz="1600" dirty="0">
                <a:latin typeface="나눔고딕 Light" panose="020B0600000101010101" charset="-127"/>
                <a:ea typeface="나눔고딕 Light" panose="020B0600000101010101" charset="-127"/>
              </a:rPr>
              <a:t>… </a:t>
            </a:r>
            <a:r>
              <a:rPr lang="en-US" altLang="ko-KR" sz="1600" dirty="0">
                <a:latin typeface="나눔고딕 Light" panose="020B0600000101010101" charset="-127"/>
                <a:ea typeface="나눔고딕 Light" panose="020B0600000101010101" charset="-127"/>
              </a:rPr>
              <a:t>, -</a:t>
            </a:r>
            <a:r>
              <a:rPr lang="en-US" altLang="ko-KR" sz="1600" dirty="0">
                <a:latin typeface="나눔고딕 Light" panose="020B0600000101010101" charset="-127"/>
                <a:ea typeface="나눔고딕 Light" panose="020B0600000101010101" charset="-127"/>
              </a:rPr>
              <a:t>0.13140851, -0.17065546, -0.07101099,,</a:t>
            </a:r>
            <a:r>
              <a:rPr lang="ko-KR" altLang="en-US" sz="1600" dirty="0">
                <a:latin typeface="나눔고딕 Light" panose="020B0600000101010101" charset="-127"/>
                <a:ea typeface="나눔고딕 Light" panose="020B0600000101010101" charset="-127"/>
              </a:rPr>
              <a:t>-0.048009057]</a:t>
            </a:r>
            <a:endParaRPr lang="en-US" altLang="ko-KR" sz="1600" dirty="0">
              <a:latin typeface="나눔고딕 Light" panose="020B0600000101010101" charset="-127"/>
              <a:ea typeface="나눔고딕 Light" panose="020B0600000101010101" charset="-127"/>
            </a:endParaRPr>
          </a:p>
          <a:p>
            <a:endParaRPr lang="ko-KR" altLang="en-US" sz="1600" dirty="0">
              <a:latin typeface="나눔고딕 Light" panose="020B0600000101010101" charset="-127"/>
              <a:ea typeface="나눔고딕 Light" panose="020B0600000101010101" charset="-127"/>
            </a:endParaRPr>
          </a:p>
          <a:p>
            <a:r>
              <a:rPr lang="ko-KR" altLang="en-US" sz="1600" dirty="0">
                <a:latin typeface="나눔고딕 Light" panose="020B0600000101010101" charset="-127"/>
                <a:ea typeface="나눔고딕 Light" panose="020B0600000101010101" charset="-127"/>
              </a:rPr>
              <a:t>SQUAT_DATA ACC Y: [-0.9874056, -1.010174, </a:t>
            </a:r>
            <a:r>
              <a:rPr lang="en-US" altLang="ko-KR" sz="1600" dirty="0">
                <a:latin typeface="나눔고딕 Light" panose="020B0600000101010101" charset="-127"/>
                <a:ea typeface="나눔고딕 Light" panose="020B0600000101010101" charset="-127"/>
              </a:rPr>
              <a:t>… , </a:t>
            </a:r>
            <a:r>
              <a:rPr lang="en-US" altLang="ko-KR" sz="1600" dirty="0">
                <a:latin typeface="나눔고딕 Light" panose="020B0600000101010101" charset="-127"/>
                <a:ea typeface="나눔고딕 Light" panose="020B0600000101010101" charset="-127"/>
              </a:rPr>
              <a:t>-0.015423893, -0.027564483, -0.0022143214,</a:t>
            </a:r>
            <a:r>
              <a:rPr lang="ko-KR" altLang="en-US" sz="1600" dirty="0">
                <a:latin typeface="나눔고딕 Light" panose="020B0600000101010101" charset="-127"/>
                <a:ea typeface="나눔고딕 Light" panose="020B0600000101010101" charset="-127"/>
              </a:rPr>
              <a:t> -0.920901]</a:t>
            </a:r>
            <a:endParaRPr lang="en-US" altLang="ko-KR" sz="1600" dirty="0">
              <a:latin typeface="나눔고딕 Light" panose="020B0600000101010101" charset="-127"/>
              <a:ea typeface="나눔고딕 Light" panose="020B0600000101010101" charset="-127"/>
            </a:endParaRPr>
          </a:p>
          <a:p>
            <a:endParaRPr lang="en-US" altLang="ko-KR" sz="1600" dirty="0">
              <a:latin typeface="나눔고딕 Light" panose="020B0600000101010101" charset="-127"/>
              <a:ea typeface="나눔고딕 Light" panose="020B0600000101010101" charset="-127"/>
            </a:endParaRPr>
          </a:p>
          <a:p>
            <a:r>
              <a:rPr lang="en-US" altLang="ko-KR" sz="1600" dirty="0">
                <a:latin typeface="나눔고딕 Light" panose="020B0600000101010101" charset="-127"/>
                <a:ea typeface="나눔고딕 Light" panose="020B0600000101010101" charset="-127"/>
              </a:rPr>
              <a:t>… </a:t>
            </a:r>
          </a:p>
          <a:p>
            <a:endParaRPr lang="en-US" altLang="ko-KR" sz="1600" dirty="0">
              <a:latin typeface="나눔고딕 Light" panose="020B0600000101010101" charset="-127"/>
              <a:ea typeface="나눔고딕 Light" panose="020B0600000101010101" charset="-127"/>
            </a:endParaRPr>
          </a:p>
          <a:p>
            <a:r>
              <a:rPr lang="ko-KR" altLang="en-US" sz="1600" dirty="0">
                <a:latin typeface="나눔고딕 Light" panose="020B0600000101010101" charset="-127"/>
                <a:ea typeface="나눔고딕 Light" panose="020B0600000101010101" charset="-127"/>
              </a:rPr>
              <a:t>SQUAT_DATA </a:t>
            </a:r>
            <a:r>
              <a:rPr lang="en-US" altLang="ko-KR" sz="1600" dirty="0">
                <a:latin typeface="나눔고딕 Light" panose="020B0600000101010101" charset="-127"/>
                <a:ea typeface="나눔고딕 Light" panose="020B0600000101010101" charset="-127"/>
              </a:rPr>
              <a:t>GYR Z</a:t>
            </a:r>
            <a:r>
              <a:rPr lang="ko-KR" altLang="en-US" sz="1600" dirty="0">
                <a:latin typeface="나눔고딕 Light" panose="020B0600000101010101" charset="-127"/>
                <a:ea typeface="나눔고딕 Light" panose="020B0600000101010101" charset="-127"/>
              </a:rPr>
              <a:t>: </a:t>
            </a:r>
            <a:r>
              <a:rPr lang="en-US" altLang="ko-KR" sz="1600" dirty="0" smtClean="0">
                <a:latin typeface="나눔고딕 Light" panose="020B0600000101010101" charset="-127"/>
                <a:ea typeface="나눔고딕 Light" panose="020B0600000101010101" charset="-127"/>
              </a:rPr>
              <a:t>[-</a:t>
            </a:r>
            <a:r>
              <a:rPr lang="en-US" altLang="ko-KR" sz="1600" dirty="0">
                <a:latin typeface="나눔고딕 Light" panose="020B0600000101010101" charset="-127"/>
                <a:ea typeface="나눔고딕 Light" panose="020B0600000101010101" charset="-127"/>
              </a:rPr>
              <a:t>0.018554486, 0.007406523, -</a:t>
            </a:r>
            <a:r>
              <a:rPr lang="en-US" altLang="ko-KR" sz="1600" dirty="0" smtClean="0">
                <a:latin typeface="나눔고딕 Light" panose="020B0600000101010101" charset="-127"/>
                <a:ea typeface="나눔고딕 Light" panose="020B0600000101010101" charset="-127"/>
              </a:rPr>
              <a:t>0.01977618, … </a:t>
            </a:r>
            <a:r>
              <a:rPr lang="en-US" altLang="ko-KR" sz="1600" dirty="0">
                <a:latin typeface="나눔고딕 Light" panose="020B0600000101010101" charset="-127"/>
                <a:ea typeface="나눔고딕 Light" panose="020B0600000101010101" charset="-127"/>
              </a:rPr>
              <a:t>,…  ,… ]</a:t>
            </a:r>
            <a:endParaRPr lang="ko-KR" altLang="en-US" sz="1600" dirty="0">
              <a:latin typeface="나눔고딕 Light" panose="020B0600000101010101" charset="-127"/>
              <a:ea typeface="나눔고딕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828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22235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A15B6-7C93-430A-BF6F-42E75FB49399}"/>
              </a:ext>
            </a:extLst>
          </p:cNvPr>
          <p:cNvSpPr txBox="1"/>
          <p:nvPr/>
        </p:nvSpPr>
        <p:spPr>
          <a:xfrm flipH="1">
            <a:off x="1669680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3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Receive sensor value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SquatClassifier.kt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A233D5D-7C2B-40C9-BB4E-63B35153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1748"/>
            <a:ext cx="12192000" cy="501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60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22235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A15B6-7C93-430A-BF6F-42E75FB49399}"/>
              </a:ext>
            </a:extLst>
          </p:cNvPr>
          <p:cNvSpPr txBox="1"/>
          <p:nvPr/>
        </p:nvSpPr>
        <p:spPr>
          <a:xfrm flipH="1">
            <a:off x="1669680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4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Classify Squat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SquatClassifier.kt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35BA57-A1F5-4F4E-AA7D-DA06651D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6220"/>
            <a:ext cx="12192000" cy="49824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4EFEE9-65D4-46C1-9A40-55BCC01F761A}"/>
              </a:ext>
            </a:extLst>
          </p:cNvPr>
          <p:cNvSpPr/>
          <p:nvPr/>
        </p:nvSpPr>
        <p:spPr>
          <a:xfrm>
            <a:off x="1577784" y="5357611"/>
            <a:ext cx="4385134" cy="154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13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22235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168272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A15B6-7C93-430A-BF6F-42E75FB49399}"/>
              </a:ext>
            </a:extLst>
          </p:cNvPr>
          <p:cNvSpPr txBox="1"/>
          <p:nvPr/>
        </p:nvSpPr>
        <p:spPr>
          <a:xfrm flipH="1">
            <a:off x="1669680" y="946379"/>
            <a:ext cx="53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Step 5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Compare with  threshold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Mainactivity.kt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8ABFD9-0B86-4D43-BD71-4D922BD42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93906"/>
            <a:ext cx="7404100" cy="4982446"/>
          </a:xfrm>
          <a:prstGeom prst="rect">
            <a:avLst/>
          </a:prstGeom>
        </p:spPr>
      </p:pic>
      <p:pic>
        <p:nvPicPr>
          <p:cNvPr id="5" name="lab_seminar">
            <a:hlinkClick r:id="" action="ppaction://media"/>
            <a:extLst>
              <a:ext uri="{FF2B5EF4-FFF2-40B4-BE49-F238E27FC236}">
                <a16:creationId xmlns:a16="http://schemas.microsoft.com/office/drawing/2014/main" id="{9D6D3C0C-25D4-440B-B553-2F701E17B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1518536"/>
            <a:ext cx="3238499" cy="49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1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22235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1669680" y="410284"/>
            <a:ext cx="4966447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812340" y="1949003"/>
            <a:ext cx="9593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Quantization Aware Training with TensorFlow Model Optimization Toolkit - Performance with Accuracy — The TensorFlow Blog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Introduction to TensorFlow Lite – Udacity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TensorFlow Lite </a:t>
            </a:r>
            <a:r>
              <a:rPr lang="ko-KR" altLang="en-US" dirty="0">
                <a:hlinkClick r:id="rId5"/>
              </a:rPr>
              <a:t>개발자 프리뷰 공개 </a:t>
            </a:r>
            <a:r>
              <a:rPr lang="en-US" altLang="ko-KR" dirty="0">
                <a:hlinkClick r:id="rId5"/>
              </a:rPr>
              <a:t>:: GOOD to GREAT (tistory.com)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>
                <a:hlinkClick r:id="rId6"/>
              </a:rPr>
              <a:t>파이쿵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:: 1. </a:t>
            </a:r>
            <a:r>
              <a:rPr lang="ko-KR" altLang="en-US" dirty="0" err="1">
                <a:hlinkClick r:id="rId6"/>
              </a:rPr>
              <a:t>텐서플로</a:t>
            </a:r>
            <a:r>
              <a:rPr lang="ko-KR" altLang="en-US" dirty="0">
                <a:hlinkClick r:id="rId6"/>
              </a:rPr>
              <a:t> 라이트 </a:t>
            </a:r>
            <a:r>
              <a:rPr lang="en-US" altLang="ko-KR" dirty="0">
                <a:hlinkClick r:id="rId6"/>
              </a:rPr>
              <a:t>: </a:t>
            </a:r>
            <a:r>
              <a:rPr lang="ko-KR" altLang="en-US" dirty="0">
                <a:hlinkClick r:id="rId6"/>
              </a:rPr>
              <a:t>안드로이드 기초</a:t>
            </a:r>
            <a:r>
              <a:rPr lang="en-US" altLang="ko-KR" dirty="0">
                <a:hlinkClick r:id="rId6"/>
              </a:rPr>
              <a:t>(1) (tistory.com)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TensorFlow Lite </a:t>
            </a:r>
            <a:r>
              <a:rPr lang="ko-KR" altLang="en-US" dirty="0">
                <a:hlinkClick r:id="rId7"/>
              </a:rPr>
              <a:t>시작하기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8"/>
              </a:rPr>
              <a:t>TF Lite Deck - </a:t>
            </a:r>
            <a:r>
              <a:rPr lang="en-US" altLang="ko-KR" dirty="0" err="1">
                <a:hlinkClick r:id="rId8"/>
              </a:rPr>
              <a:t>Sayak</a:t>
            </a:r>
            <a:r>
              <a:rPr lang="en-US" altLang="ko-KR" dirty="0">
                <a:hlinkClick r:id="rId8"/>
              </a:rPr>
              <a:t> - Google Slides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8E9988-A3E9-45A9-ACB1-2C37F45F3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0"/>
            <a:ext cx="12192000" cy="1290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135F7-C20C-4844-951E-55CA53934401}"/>
              </a:ext>
            </a:extLst>
          </p:cNvPr>
          <p:cNvSpPr txBox="1"/>
          <p:nvPr/>
        </p:nvSpPr>
        <p:spPr>
          <a:xfrm>
            <a:off x="470647" y="389965"/>
            <a:ext cx="2452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0E1EA-F560-4073-B91D-CED2B3E74350}"/>
              </a:ext>
            </a:extLst>
          </p:cNvPr>
          <p:cNvSpPr txBox="1"/>
          <p:nvPr/>
        </p:nvSpPr>
        <p:spPr>
          <a:xfrm flipH="1">
            <a:off x="462547" y="1680883"/>
            <a:ext cx="7750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Ready to use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9BB8A9-F336-4E25-866D-4A858EC385C3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4FFC55-996A-41C9-8BCD-3536ED4A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9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-2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6F0B07-300F-4720-9455-0418B9C2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2E2B9-F155-4374-8C8D-006ACF021B60}"/>
              </a:ext>
            </a:extLst>
          </p:cNvPr>
          <p:cNvSpPr txBox="1"/>
          <p:nvPr/>
        </p:nvSpPr>
        <p:spPr>
          <a:xfrm>
            <a:off x="1669680" y="168272"/>
            <a:ext cx="84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BDA68-18EE-4437-953E-88D82F85A90F}"/>
              </a:ext>
            </a:extLst>
          </p:cNvPr>
          <p:cNvSpPr txBox="1"/>
          <p:nvPr/>
        </p:nvSpPr>
        <p:spPr>
          <a:xfrm flipH="1">
            <a:off x="1669680" y="946379"/>
            <a:ext cx="79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 is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4636B-72FD-4AFD-A963-8973F02CE506}"/>
              </a:ext>
            </a:extLst>
          </p:cNvPr>
          <p:cNvSpPr txBox="1"/>
          <p:nvPr/>
        </p:nvSpPr>
        <p:spPr>
          <a:xfrm>
            <a:off x="6708709" y="1970862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lite</a:t>
            </a:r>
            <a:endParaRPr lang="ko-KR" altLang="en-US" sz="4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51F84-C787-4484-A67E-CA3C57BA74DF}"/>
              </a:ext>
            </a:extLst>
          </p:cNvPr>
          <p:cNvSpPr txBox="1"/>
          <p:nvPr/>
        </p:nvSpPr>
        <p:spPr>
          <a:xfrm>
            <a:off x="5455988" y="1663086"/>
            <a:ext cx="9227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</a:t>
            </a:r>
            <a:endParaRPr lang="ko-KR" altLang="en-US" sz="8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6D08E-EE38-4C73-857B-8B45AE41A4EC}"/>
              </a:ext>
            </a:extLst>
          </p:cNvPr>
          <p:cNvSpPr txBox="1"/>
          <p:nvPr/>
        </p:nvSpPr>
        <p:spPr>
          <a:xfrm>
            <a:off x="1376721" y="3513700"/>
            <a:ext cx="100103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Q1. Why did google lighten the </a:t>
            </a:r>
            <a:r>
              <a:rPr lang="en-US" altLang="ko-KR" sz="3600" b="1" dirty="0" err="1">
                <a:solidFill>
                  <a:srgbClr val="0070C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Tensorflow</a:t>
            </a:r>
            <a:r>
              <a:rPr lang="en-US" altLang="ko-KR" sz="3600" b="1" dirty="0">
                <a:solidFill>
                  <a:srgbClr val="0070C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</a:p>
          <a:p>
            <a:endParaRPr lang="en-US" altLang="ko-KR" sz="36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endParaRPr lang="en-US" altLang="ko-KR" sz="36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3600" b="1" i="0" dirty="0"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Q2.</a:t>
            </a:r>
            <a:r>
              <a:rPr lang="ko-KR" altLang="en-US" sz="3600" b="1" i="0" dirty="0"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3600" b="1" i="0" dirty="0"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What is the meaning of ‘lite’ in </a:t>
            </a:r>
            <a:r>
              <a:rPr lang="en-US" altLang="ko-KR" sz="3600" b="1" i="0" dirty="0" err="1"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tflite</a:t>
            </a:r>
            <a:r>
              <a:rPr lang="en-US" altLang="ko-KR" sz="3600" b="1" i="0" dirty="0"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</a:p>
          <a:p>
            <a:endParaRPr lang="en-US" altLang="ko-KR" sz="36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09B2D3-3C72-4884-9EC9-416CBA86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893" y="1736132"/>
            <a:ext cx="1110829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0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-2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6F0B07-300F-4720-9455-0418B9C2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2E2B9-F155-4374-8C8D-006ACF021B60}"/>
              </a:ext>
            </a:extLst>
          </p:cNvPr>
          <p:cNvSpPr txBox="1"/>
          <p:nvPr/>
        </p:nvSpPr>
        <p:spPr>
          <a:xfrm>
            <a:off x="1669680" y="168272"/>
            <a:ext cx="84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CF39BE-5221-4958-80C8-7A548094DF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841327" y="2064052"/>
            <a:ext cx="3670126" cy="3420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EBDA68-18EE-4437-953E-88D82F85A90F}"/>
              </a:ext>
            </a:extLst>
          </p:cNvPr>
          <p:cNvSpPr txBox="1"/>
          <p:nvPr/>
        </p:nvSpPr>
        <p:spPr>
          <a:xfrm flipH="1">
            <a:off x="1669680" y="946379"/>
            <a:ext cx="79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Q1. Why did google lighten the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8D060A-F8C8-4A29-9800-2CEC30EBC14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240044" y="2332688"/>
            <a:ext cx="3356976" cy="32367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BCB6A7-C2EB-4EB5-A1C4-DD4F733BE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827" y="3309174"/>
            <a:ext cx="1154554" cy="9948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F361AD-740C-416D-B283-84227F15E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126" y="3303279"/>
            <a:ext cx="1071047" cy="13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8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-2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6F0B07-300F-4720-9455-0418B9C2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2E2B9-F155-4374-8C8D-006ACF021B60}"/>
              </a:ext>
            </a:extLst>
          </p:cNvPr>
          <p:cNvSpPr txBox="1"/>
          <p:nvPr/>
        </p:nvSpPr>
        <p:spPr>
          <a:xfrm>
            <a:off x="1669680" y="168272"/>
            <a:ext cx="84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BDA68-18EE-4437-953E-88D82F85A90F}"/>
              </a:ext>
            </a:extLst>
          </p:cNvPr>
          <p:cNvSpPr txBox="1"/>
          <p:nvPr/>
        </p:nvSpPr>
        <p:spPr>
          <a:xfrm flipH="1">
            <a:off x="1669680" y="946379"/>
            <a:ext cx="79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Q1. Why did google lighten the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EF16E6-8FBA-4C40-BF3D-E331EC4075C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10" y="2359537"/>
            <a:ext cx="950320" cy="9398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0D4561-EA44-4DF2-8E8C-DAFC0ED4E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78" y="3338791"/>
            <a:ext cx="1125120" cy="94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038C4E-9E32-42E8-B02A-3D5490E4F71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995323" y="4440122"/>
            <a:ext cx="1125120" cy="11668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5BA147-E205-459B-9C08-251A6A9D0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600" y="2573892"/>
            <a:ext cx="2295525" cy="2609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A42606-7360-43E6-87A5-1FD2C8F28A7B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568" y="3119218"/>
            <a:ext cx="1883032" cy="138154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2B63EA6-186D-4A21-8924-E1CFBE5EDAD9}"/>
              </a:ext>
            </a:extLst>
          </p:cNvPr>
          <p:cNvSpPr/>
          <p:nvPr/>
        </p:nvSpPr>
        <p:spPr>
          <a:xfrm>
            <a:off x="4650081" y="1492177"/>
            <a:ext cx="3067666" cy="48282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E3E7C5-FA81-4EDF-B6C0-097267BDC04B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056124" y="2993913"/>
            <a:ext cx="1568137" cy="1560919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46E4510F-F81D-451F-9048-C899B078C392}"/>
              </a:ext>
            </a:extLst>
          </p:cNvPr>
          <p:cNvSpPr/>
          <p:nvPr/>
        </p:nvSpPr>
        <p:spPr>
          <a:xfrm>
            <a:off x="42932" y="1527922"/>
            <a:ext cx="3067666" cy="4792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AA4DC-058D-484A-AC12-CBFF34D7EE7D}"/>
              </a:ext>
            </a:extLst>
          </p:cNvPr>
          <p:cNvSpPr/>
          <p:nvPr/>
        </p:nvSpPr>
        <p:spPr>
          <a:xfrm>
            <a:off x="775100" y="1492177"/>
            <a:ext cx="1603331" cy="9216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Device 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B93034-6BFA-45DB-81D1-EA198A3A2B4C}"/>
              </a:ext>
            </a:extLst>
          </p:cNvPr>
          <p:cNvSpPr/>
          <p:nvPr/>
        </p:nvSpPr>
        <p:spPr>
          <a:xfrm>
            <a:off x="5373665" y="1483983"/>
            <a:ext cx="1603331" cy="981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2892E7A-1C15-45D3-B66E-FDC9E5F174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0458" y="2187541"/>
            <a:ext cx="954759" cy="8451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EB7F437-4520-46B2-AA44-683EEFADEA1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5615300" y="3319358"/>
            <a:ext cx="988480" cy="9812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A8ADB60-9764-4696-B663-EAF9C25AFD72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5477789" y="4354956"/>
            <a:ext cx="1292002" cy="11397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15D439-5387-4A03-992E-8C71226EC941}"/>
              </a:ext>
            </a:extLst>
          </p:cNvPr>
          <p:cNvSpPr txBox="1"/>
          <p:nvPr/>
        </p:nvSpPr>
        <p:spPr>
          <a:xfrm>
            <a:off x="856553" y="5538224"/>
            <a:ext cx="149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54A52E-FB65-4946-877D-24C0CEF921FA}"/>
              </a:ext>
            </a:extLst>
          </p:cNvPr>
          <p:cNvSpPr txBox="1"/>
          <p:nvPr/>
        </p:nvSpPr>
        <p:spPr>
          <a:xfrm>
            <a:off x="5396324" y="5538224"/>
            <a:ext cx="149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71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-2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6F0B07-300F-4720-9455-0418B9C2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2E2B9-F155-4374-8C8D-006ACF021B60}"/>
              </a:ext>
            </a:extLst>
          </p:cNvPr>
          <p:cNvSpPr txBox="1"/>
          <p:nvPr/>
        </p:nvSpPr>
        <p:spPr>
          <a:xfrm>
            <a:off x="1669680" y="168272"/>
            <a:ext cx="84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BDA68-18EE-4437-953E-88D82F85A90F}"/>
              </a:ext>
            </a:extLst>
          </p:cNvPr>
          <p:cNvSpPr txBox="1"/>
          <p:nvPr/>
        </p:nvSpPr>
        <p:spPr>
          <a:xfrm flipH="1">
            <a:off x="1669680" y="946379"/>
            <a:ext cx="79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 is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4636B-72FD-4AFD-A963-8973F02CE506}"/>
              </a:ext>
            </a:extLst>
          </p:cNvPr>
          <p:cNvSpPr txBox="1"/>
          <p:nvPr/>
        </p:nvSpPr>
        <p:spPr>
          <a:xfrm>
            <a:off x="6708709" y="1970862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lite</a:t>
            </a:r>
            <a:endParaRPr lang="ko-KR" altLang="en-US" sz="4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51F84-C787-4484-A67E-CA3C57BA74DF}"/>
              </a:ext>
            </a:extLst>
          </p:cNvPr>
          <p:cNvSpPr txBox="1"/>
          <p:nvPr/>
        </p:nvSpPr>
        <p:spPr>
          <a:xfrm>
            <a:off x="5455988" y="1663086"/>
            <a:ext cx="9227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</a:t>
            </a:r>
            <a:endParaRPr lang="ko-KR" altLang="en-US" sz="8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6D08E-EE38-4C73-857B-8B45AE41A4EC}"/>
              </a:ext>
            </a:extLst>
          </p:cNvPr>
          <p:cNvSpPr txBox="1"/>
          <p:nvPr/>
        </p:nvSpPr>
        <p:spPr>
          <a:xfrm>
            <a:off x="1376721" y="3513700"/>
            <a:ext cx="100103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Q1. Why did google lighten the </a:t>
            </a:r>
            <a:r>
              <a:rPr lang="en-US" altLang="ko-KR" sz="3600" b="1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Tensorflow</a:t>
            </a:r>
            <a:r>
              <a:rPr lang="en-US" altLang="ko-KR" sz="36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</a:p>
          <a:p>
            <a:endParaRPr lang="en-US" altLang="ko-KR" sz="36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endParaRPr lang="en-US" altLang="ko-KR" sz="36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3600" b="1" i="0" dirty="0">
                <a:solidFill>
                  <a:srgbClr val="0070C0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Q2.</a:t>
            </a:r>
            <a:r>
              <a:rPr lang="ko-KR" altLang="en-US" sz="3600" b="1" i="0" dirty="0">
                <a:solidFill>
                  <a:srgbClr val="0070C0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3600" b="1" i="0" dirty="0">
                <a:solidFill>
                  <a:srgbClr val="0070C0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What is the meaning of ‘lite’ in </a:t>
            </a:r>
            <a:r>
              <a:rPr lang="en-US" altLang="ko-KR" sz="3600" b="1" i="0" dirty="0" err="1">
                <a:solidFill>
                  <a:srgbClr val="0070C0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tflite</a:t>
            </a:r>
            <a:r>
              <a:rPr lang="en-US" altLang="ko-KR" sz="3600" b="1" i="0" dirty="0">
                <a:solidFill>
                  <a:srgbClr val="0070C0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</a:p>
          <a:p>
            <a:endParaRPr lang="en-US" altLang="ko-KR" sz="36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09B2D3-3C72-4884-9EC9-416CBA86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893" y="1736132"/>
            <a:ext cx="1110829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A989C6-7373-45EE-9276-84A15CDE6E32}"/>
              </a:ext>
            </a:extLst>
          </p:cNvPr>
          <p:cNvSpPr/>
          <p:nvPr/>
        </p:nvSpPr>
        <p:spPr>
          <a:xfrm>
            <a:off x="0" y="6348"/>
            <a:ext cx="12192000" cy="1483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9A0DF-0DCC-4419-A61D-BB863E963AC6}"/>
              </a:ext>
            </a:extLst>
          </p:cNvPr>
          <p:cNvSpPr/>
          <p:nvPr/>
        </p:nvSpPr>
        <p:spPr>
          <a:xfrm>
            <a:off x="1376721" y="168272"/>
            <a:ext cx="201063" cy="1147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17C4E-6184-4799-A941-A1421F729ADB}"/>
              </a:ext>
            </a:extLst>
          </p:cNvPr>
          <p:cNvSpPr txBox="1"/>
          <p:nvPr/>
        </p:nvSpPr>
        <p:spPr>
          <a:xfrm>
            <a:off x="339858" y="381648"/>
            <a:ext cx="94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3A3-D3AB-47CE-AD4E-E4F1DD3D9547}"/>
              </a:ext>
            </a:extLst>
          </p:cNvPr>
          <p:cNvSpPr txBox="1"/>
          <p:nvPr/>
        </p:nvSpPr>
        <p:spPr>
          <a:xfrm>
            <a:off x="0" y="6488668"/>
            <a:ext cx="9492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HAI Lab Seminar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6F0B07-300F-4720-9455-0418B9C2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8666"/>
            <a:ext cx="388144" cy="3693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2E2B9-F155-4374-8C8D-006ACF021B60}"/>
              </a:ext>
            </a:extLst>
          </p:cNvPr>
          <p:cNvSpPr txBox="1"/>
          <p:nvPr/>
        </p:nvSpPr>
        <p:spPr>
          <a:xfrm>
            <a:off x="1669680" y="168272"/>
            <a:ext cx="84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 to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Tflite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BDA68-18EE-4437-953E-88D82F85A90F}"/>
              </a:ext>
            </a:extLst>
          </p:cNvPr>
          <p:cNvSpPr txBox="1"/>
          <p:nvPr/>
        </p:nvSpPr>
        <p:spPr>
          <a:xfrm flipH="1">
            <a:off x="1669680" y="946379"/>
            <a:ext cx="7956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Q2.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 is the meaning of ‘li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te’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in </a:t>
            </a:r>
            <a:r>
              <a:rPr lang="en-US" altLang="ko-KR" i="0" dirty="0" err="1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tflite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48F8C-38CE-43F2-BEE2-F0E34D62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021" y="2039094"/>
            <a:ext cx="7792541" cy="76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EDED59-91C1-4D11-8C20-BF14B7C41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90333"/>
            <a:ext cx="3773507" cy="49860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1E92F3-EC4E-4F19-975F-107CFF24C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70766" y="2413663"/>
            <a:ext cx="379527" cy="38218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999FA1-6FB7-4C19-A145-1C3207F54E5A}"/>
              </a:ext>
            </a:extLst>
          </p:cNvPr>
          <p:cNvCxnSpPr/>
          <p:nvPr/>
        </p:nvCxnSpPr>
        <p:spPr>
          <a:xfrm>
            <a:off x="4056022" y="1692064"/>
            <a:ext cx="0" cy="4610911"/>
          </a:xfrm>
          <a:prstGeom prst="line">
            <a:avLst/>
          </a:prstGeom>
          <a:ln w="41275" cmpd="sng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598BAF-F5EC-4265-B65F-797AE2D2599A}"/>
              </a:ext>
            </a:extLst>
          </p:cNvPr>
          <p:cNvSpPr txBox="1"/>
          <p:nvPr/>
        </p:nvSpPr>
        <p:spPr>
          <a:xfrm>
            <a:off x="4583578" y="4872840"/>
            <a:ext cx="6495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KB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size</a:t>
            </a:r>
          </a:p>
          <a:p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11,738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en-US" altLang="ko-KR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3,906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3.005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BD4B6D-0B73-4D63-813B-A7D7A54FA24A}"/>
              </a:ext>
            </a:extLst>
          </p:cNvPr>
          <p:cNvCxnSpPr>
            <a:cxnSpLocks/>
          </p:cNvCxnSpPr>
          <p:nvPr/>
        </p:nvCxnSpPr>
        <p:spPr>
          <a:xfrm flipH="1">
            <a:off x="5608286" y="2253803"/>
            <a:ext cx="102433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FB1348-DEFA-45A9-A4C0-9792021300FB}"/>
              </a:ext>
            </a:extLst>
          </p:cNvPr>
          <p:cNvCxnSpPr>
            <a:cxnSpLocks/>
          </p:cNvCxnSpPr>
          <p:nvPr/>
        </p:nvCxnSpPr>
        <p:spPr>
          <a:xfrm>
            <a:off x="6606862" y="2269902"/>
            <a:ext cx="12879" cy="10270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B458BB-E076-4862-85AD-FC1F82E54731}"/>
              </a:ext>
            </a:extLst>
          </p:cNvPr>
          <p:cNvSpPr txBox="1"/>
          <p:nvPr/>
        </p:nvSpPr>
        <p:spPr>
          <a:xfrm>
            <a:off x="4694199" y="3417455"/>
            <a:ext cx="244636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Optimization</a:t>
            </a:r>
          </a:p>
          <a:p>
            <a:r>
              <a:rPr lang="en-US" altLang="ko-KR" dirty="0"/>
              <a:t>(Quantization)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0322684-9DFD-4EA3-AF45-05E16B9B1A90}"/>
              </a:ext>
            </a:extLst>
          </p:cNvPr>
          <p:cNvCxnSpPr>
            <a:cxnSpLocks/>
          </p:cNvCxnSpPr>
          <p:nvPr/>
        </p:nvCxnSpPr>
        <p:spPr>
          <a:xfrm flipV="1">
            <a:off x="5196567" y="2783447"/>
            <a:ext cx="0" cy="51354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FA91C0-6A16-4E85-8746-6B8EADA7EED5}"/>
              </a:ext>
            </a:extLst>
          </p:cNvPr>
          <p:cNvSpPr/>
          <p:nvPr/>
        </p:nvSpPr>
        <p:spPr>
          <a:xfrm flipV="1">
            <a:off x="11078887" y="2122524"/>
            <a:ext cx="769676" cy="32050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6B4DB-F0B4-4AFE-AC44-2FBC7F552904}"/>
              </a:ext>
            </a:extLst>
          </p:cNvPr>
          <p:cNvSpPr/>
          <p:nvPr/>
        </p:nvSpPr>
        <p:spPr>
          <a:xfrm>
            <a:off x="4178970" y="2421276"/>
            <a:ext cx="2113120" cy="27798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441F13-14EA-4004-921B-EC89ADB0CD25}"/>
              </a:ext>
            </a:extLst>
          </p:cNvPr>
          <p:cNvSpPr/>
          <p:nvPr/>
        </p:nvSpPr>
        <p:spPr>
          <a:xfrm flipV="1">
            <a:off x="11169039" y="2462990"/>
            <a:ext cx="679523" cy="32050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22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7018</TotalTime>
  <Words>890</Words>
  <Application>Microsoft Office PowerPoint</Application>
  <PresentationFormat>와이드스크린</PresentationFormat>
  <Paragraphs>313</Paragraphs>
  <Slides>34</Slides>
  <Notes>34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나눔고딕 ExtraBold</vt:lpstr>
      <vt:lpstr>맑은 고딕</vt:lpstr>
      <vt:lpstr>나눔고딕 Light</vt:lpstr>
      <vt:lpstr>나눔스퀘어 ExtraBold</vt:lpstr>
      <vt:lpstr>Arial</vt:lpstr>
      <vt:lpstr>나눔스퀘어 Light</vt:lpstr>
      <vt:lpstr>-apple-system</vt:lpstr>
      <vt:lpstr>Office 테마</vt:lpstr>
      <vt:lpstr>Introduction to Tflite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김대현</dc:creator>
  <cp:lastModifiedBy>aination 003</cp:lastModifiedBy>
  <cp:revision>71</cp:revision>
  <dcterms:created xsi:type="dcterms:W3CDTF">2021-03-11T02:42:09Z</dcterms:created>
  <dcterms:modified xsi:type="dcterms:W3CDTF">2022-12-05T01:59:08Z</dcterms:modified>
</cp:coreProperties>
</file>